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9" r:id="rId4"/>
    <p:sldId id="258" r:id="rId5"/>
    <p:sldId id="262" r:id="rId6"/>
    <p:sldId id="270" r:id="rId7"/>
    <p:sldId id="271" r:id="rId8"/>
    <p:sldId id="289" r:id="rId9"/>
    <p:sldId id="290" r:id="rId10"/>
    <p:sldId id="292" r:id="rId11"/>
    <p:sldId id="275" r:id="rId12"/>
    <p:sldId id="260" r:id="rId13"/>
    <p:sldId id="263" r:id="rId14"/>
    <p:sldId id="291" r:id="rId15"/>
    <p:sldId id="285" r:id="rId16"/>
    <p:sldId id="265" r:id="rId17"/>
    <p:sldId id="268" r:id="rId18"/>
    <p:sldId id="266" r:id="rId19"/>
    <p:sldId id="281" r:id="rId20"/>
    <p:sldId id="267" r:id="rId21"/>
    <p:sldId id="269" r:id="rId22"/>
    <p:sldId id="272" r:id="rId23"/>
    <p:sldId id="273" r:id="rId24"/>
    <p:sldId id="274" r:id="rId25"/>
    <p:sldId id="264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C443FC-0946-4E6A-81C0-6F26F9E82F30}" v="2" dt="2022-10-31T06:55:21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471" autoAdjust="0"/>
  </p:normalViewPr>
  <p:slideViewPr>
    <p:cSldViewPr snapToGrid="0">
      <p:cViewPr varScale="1">
        <p:scale>
          <a:sx n="63" d="100"/>
          <a:sy n="63" d="100"/>
        </p:scale>
        <p:origin x="8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From" userId="fafbe255f60161ea" providerId="LiveId" clId="{E0C443FC-0946-4E6A-81C0-6F26F9E82F30}"/>
    <pc:docChg chg="undo redo custSel addSld delSld modSld sldOrd">
      <pc:chgData name="Viktor From" userId="fafbe255f60161ea" providerId="LiveId" clId="{E0C443FC-0946-4E6A-81C0-6F26F9E82F30}" dt="2022-11-01T06:38:26.906" v="4001" actId="20577"/>
      <pc:docMkLst>
        <pc:docMk/>
      </pc:docMkLst>
      <pc:sldChg chg="modNotesTx">
        <pc:chgData name="Viktor From" userId="fafbe255f60161ea" providerId="LiveId" clId="{E0C443FC-0946-4E6A-81C0-6F26F9E82F30}" dt="2022-10-31T13:33:24.716" v="3657" actId="20577"/>
        <pc:sldMkLst>
          <pc:docMk/>
          <pc:sldMk cId="3890590210" sldId="257"/>
        </pc:sldMkLst>
      </pc:sldChg>
      <pc:sldChg chg="modNotesTx">
        <pc:chgData name="Viktor From" userId="fafbe255f60161ea" providerId="LiveId" clId="{E0C443FC-0946-4E6A-81C0-6F26F9E82F30}" dt="2022-10-31T13:17:09.047" v="3539" actId="20577"/>
        <pc:sldMkLst>
          <pc:docMk/>
          <pc:sldMk cId="2034052763" sldId="258"/>
        </pc:sldMkLst>
      </pc:sldChg>
      <pc:sldChg chg="del">
        <pc:chgData name="Viktor From" userId="fafbe255f60161ea" providerId="LiveId" clId="{E0C443FC-0946-4E6A-81C0-6F26F9E82F30}" dt="2022-10-31T06:52:28.567" v="10" actId="2696"/>
        <pc:sldMkLst>
          <pc:docMk/>
          <pc:sldMk cId="388254121" sldId="261"/>
        </pc:sldMkLst>
      </pc:sldChg>
      <pc:sldChg chg="addSp delSp modSp mod modNotesTx">
        <pc:chgData name="Viktor From" userId="fafbe255f60161ea" providerId="LiveId" clId="{E0C443FC-0946-4E6A-81C0-6F26F9E82F30}" dt="2022-10-31T06:56:50.072" v="148" actId="20577"/>
        <pc:sldMkLst>
          <pc:docMk/>
          <pc:sldMk cId="2556013432" sldId="262"/>
        </pc:sldMkLst>
        <pc:picChg chg="add del mod">
          <ac:chgData name="Viktor From" userId="fafbe255f60161ea" providerId="LiveId" clId="{E0C443FC-0946-4E6A-81C0-6F26F9E82F30}" dt="2022-10-31T06:55:03.576" v="17" actId="478"/>
          <ac:picMkLst>
            <pc:docMk/>
            <pc:sldMk cId="2556013432" sldId="262"/>
            <ac:picMk id="6" creationId="{706C6605-656E-F06F-07CE-D41DCEB9FF05}"/>
          </ac:picMkLst>
        </pc:picChg>
        <pc:picChg chg="add mod">
          <ac:chgData name="Viktor From" userId="fafbe255f60161ea" providerId="LiveId" clId="{E0C443FC-0946-4E6A-81C0-6F26F9E82F30}" dt="2022-10-31T06:55:43.491" v="22" actId="1076"/>
          <ac:picMkLst>
            <pc:docMk/>
            <pc:sldMk cId="2556013432" sldId="262"/>
            <ac:picMk id="8" creationId="{D24B642F-DCDE-F72B-73CE-754D93E93F5E}"/>
          </ac:picMkLst>
        </pc:picChg>
      </pc:sldChg>
      <pc:sldChg chg="modNotesTx">
        <pc:chgData name="Viktor From" userId="fafbe255f60161ea" providerId="LiveId" clId="{E0C443FC-0946-4E6A-81C0-6F26F9E82F30}" dt="2022-11-01T06:38:26.906" v="4001" actId="20577"/>
        <pc:sldMkLst>
          <pc:docMk/>
          <pc:sldMk cId="2502343571" sldId="264"/>
        </pc:sldMkLst>
      </pc:sldChg>
      <pc:sldChg chg="modNotesTx">
        <pc:chgData name="Viktor From" userId="fafbe255f60161ea" providerId="LiveId" clId="{E0C443FC-0946-4E6A-81C0-6F26F9E82F30}" dt="2022-10-31T13:26:51.529" v="3653" actId="20577"/>
        <pc:sldMkLst>
          <pc:docMk/>
          <pc:sldMk cId="320428053" sldId="266"/>
        </pc:sldMkLst>
      </pc:sldChg>
      <pc:sldChg chg="modNotesTx">
        <pc:chgData name="Viktor From" userId="fafbe255f60161ea" providerId="LiveId" clId="{E0C443FC-0946-4E6A-81C0-6F26F9E82F30}" dt="2022-10-31T13:21:41.250" v="3543" actId="20577"/>
        <pc:sldMkLst>
          <pc:docMk/>
          <pc:sldMk cId="1288392550" sldId="268"/>
        </pc:sldMkLst>
      </pc:sldChg>
      <pc:sldChg chg="modNotesTx">
        <pc:chgData name="Viktor From" userId="fafbe255f60161ea" providerId="LiveId" clId="{E0C443FC-0946-4E6A-81C0-6F26F9E82F30}" dt="2022-10-31T07:03:35.869" v="421" actId="20577"/>
        <pc:sldMkLst>
          <pc:docMk/>
          <pc:sldMk cId="687797750" sldId="270"/>
        </pc:sldMkLst>
      </pc:sldChg>
      <pc:sldChg chg="modNotesTx">
        <pc:chgData name="Viktor From" userId="fafbe255f60161ea" providerId="LiveId" clId="{E0C443FC-0946-4E6A-81C0-6F26F9E82F30}" dt="2022-10-31T12:33:34.628" v="2945" actId="20577"/>
        <pc:sldMkLst>
          <pc:docMk/>
          <pc:sldMk cId="3815750652" sldId="271"/>
        </pc:sldMkLst>
      </pc:sldChg>
      <pc:sldChg chg="modNotesTx">
        <pc:chgData name="Viktor From" userId="fafbe255f60161ea" providerId="LiveId" clId="{E0C443FC-0946-4E6A-81C0-6F26F9E82F30}" dt="2022-10-31T13:29:16.544" v="3655" actId="20577"/>
        <pc:sldMkLst>
          <pc:docMk/>
          <pc:sldMk cId="18397147" sldId="272"/>
        </pc:sldMkLst>
      </pc:sldChg>
      <pc:sldChg chg="modNotesTx">
        <pc:chgData name="Viktor From" userId="fafbe255f60161ea" providerId="LiveId" clId="{E0C443FC-0946-4E6A-81C0-6F26F9E82F30}" dt="2022-10-31T10:17:56.165" v="2776" actId="20577"/>
        <pc:sldMkLst>
          <pc:docMk/>
          <pc:sldMk cId="2965318448" sldId="273"/>
        </pc:sldMkLst>
      </pc:sldChg>
      <pc:sldChg chg="modNotesTx">
        <pc:chgData name="Viktor From" userId="fafbe255f60161ea" providerId="LiveId" clId="{E0C443FC-0946-4E6A-81C0-6F26F9E82F30}" dt="2022-10-31T11:48:48.431" v="2841" actId="20577"/>
        <pc:sldMkLst>
          <pc:docMk/>
          <pc:sldMk cId="3528689834" sldId="274"/>
        </pc:sldMkLst>
      </pc:sldChg>
      <pc:sldChg chg="del ord">
        <pc:chgData name="Viktor From" userId="fafbe255f60161ea" providerId="LiveId" clId="{E0C443FC-0946-4E6A-81C0-6F26F9E82F30}" dt="2022-10-31T06:51:13.978" v="2" actId="2696"/>
        <pc:sldMkLst>
          <pc:docMk/>
          <pc:sldMk cId="4085797388" sldId="276"/>
        </pc:sldMkLst>
      </pc:sldChg>
      <pc:sldChg chg="del">
        <pc:chgData name="Viktor From" userId="fafbe255f60161ea" providerId="LiveId" clId="{E0C443FC-0946-4E6A-81C0-6F26F9E82F30}" dt="2022-10-31T06:51:13.978" v="2" actId="2696"/>
        <pc:sldMkLst>
          <pc:docMk/>
          <pc:sldMk cId="2607262569" sldId="277"/>
        </pc:sldMkLst>
      </pc:sldChg>
      <pc:sldChg chg="del">
        <pc:chgData name="Viktor From" userId="fafbe255f60161ea" providerId="LiveId" clId="{E0C443FC-0946-4E6A-81C0-6F26F9E82F30}" dt="2022-10-31T06:51:13.978" v="2" actId="2696"/>
        <pc:sldMkLst>
          <pc:docMk/>
          <pc:sldMk cId="3551914553" sldId="278"/>
        </pc:sldMkLst>
      </pc:sldChg>
      <pc:sldChg chg="del">
        <pc:chgData name="Viktor From" userId="fafbe255f60161ea" providerId="LiveId" clId="{E0C443FC-0946-4E6A-81C0-6F26F9E82F30}" dt="2022-10-31T06:51:13.978" v="2" actId="2696"/>
        <pc:sldMkLst>
          <pc:docMk/>
          <pc:sldMk cId="3198326946" sldId="279"/>
        </pc:sldMkLst>
      </pc:sldChg>
      <pc:sldChg chg="del">
        <pc:chgData name="Viktor From" userId="fafbe255f60161ea" providerId="LiveId" clId="{E0C443FC-0946-4E6A-81C0-6F26F9E82F30}" dt="2022-10-31T06:51:13.978" v="2" actId="2696"/>
        <pc:sldMkLst>
          <pc:docMk/>
          <pc:sldMk cId="1891928169" sldId="280"/>
        </pc:sldMkLst>
      </pc:sldChg>
      <pc:sldChg chg="modNotesTx">
        <pc:chgData name="Viktor From" userId="fafbe255f60161ea" providerId="LiveId" clId="{E0C443FC-0946-4E6A-81C0-6F26F9E82F30}" dt="2022-10-31T08:14:15.315" v="2703" actId="20577"/>
        <pc:sldMkLst>
          <pc:docMk/>
          <pc:sldMk cId="504108066" sldId="281"/>
        </pc:sldMkLst>
      </pc:sldChg>
      <pc:sldChg chg="del mod modShow">
        <pc:chgData name="Viktor From" userId="fafbe255f60161ea" providerId="LiveId" clId="{E0C443FC-0946-4E6A-81C0-6F26F9E82F30}" dt="2022-10-31T06:52:05.633" v="7" actId="2696"/>
        <pc:sldMkLst>
          <pc:docMk/>
          <pc:sldMk cId="1685965809" sldId="282"/>
        </pc:sldMkLst>
      </pc:sldChg>
      <pc:sldChg chg="del mod modShow">
        <pc:chgData name="Viktor From" userId="fafbe255f60161ea" providerId="LiveId" clId="{E0C443FC-0946-4E6A-81C0-6F26F9E82F30}" dt="2022-10-31T06:52:05.633" v="7" actId="2696"/>
        <pc:sldMkLst>
          <pc:docMk/>
          <pc:sldMk cId="2097998685" sldId="283"/>
        </pc:sldMkLst>
      </pc:sldChg>
      <pc:sldChg chg="del">
        <pc:chgData name="Viktor From" userId="fafbe255f60161ea" providerId="LiveId" clId="{E0C443FC-0946-4E6A-81C0-6F26F9E82F30}" dt="2022-10-31T06:52:05.633" v="7" actId="2696"/>
        <pc:sldMkLst>
          <pc:docMk/>
          <pc:sldMk cId="4121580330" sldId="284"/>
        </pc:sldMkLst>
      </pc:sldChg>
      <pc:sldChg chg="modNotesTx">
        <pc:chgData name="Viktor From" userId="fafbe255f60161ea" providerId="LiveId" clId="{E0C443FC-0946-4E6A-81C0-6F26F9E82F30}" dt="2022-11-01T06:37:09.329" v="3942" actId="20577"/>
        <pc:sldMkLst>
          <pc:docMk/>
          <pc:sldMk cId="3420627875" sldId="286"/>
        </pc:sldMkLst>
      </pc:sldChg>
      <pc:sldChg chg="del">
        <pc:chgData name="Viktor From" userId="fafbe255f60161ea" providerId="LiveId" clId="{E0C443FC-0946-4E6A-81C0-6F26F9E82F30}" dt="2022-10-31T06:52:05.633" v="7" actId="2696"/>
        <pc:sldMkLst>
          <pc:docMk/>
          <pc:sldMk cId="1107556541" sldId="287"/>
        </pc:sldMkLst>
      </pc:sldChg>
      <pc:sldChg chg="del">
        <pc:chgData name="Viktor From" userId="fafbe255f60161ea" providerId="LiveId" clId="{E0C443FC-0946-4E6A-81C0-6F26F9E82F30}" dt="2022-10-31T06:52:05.633" v="7" actId="2696"/>
        <pc:sldMkLst>
          <pc:docMk/>
          <pc:sldMk cId="3139604530" sldId="288"/>
        </pc:sldMkLst>
      </pc:sldChg>
      <pc:sldChg chg="modNotesTx">
        <pc:chgData name="Viktor From" userId="fafbe255f60161ea" providerId="LiveId" clId="{E0C443FC-0946-4E6A-81C0-6F26F9E82F30}" dt="2022-10-31T07:13:12.226" v="878" actId="20577"/>
        <pc:sldMkLst>
          <pc:docMk/>
          <pc:sldMk cId="638689022" sldId="290"/>
        </pc:sldMkLst>
      </pc:sldChg>
      <pc:sldChg chg="ord">
        <pc:chgData name="Viktor From" userId="fafbe255f60161ea" providerId="LiveId" clId="{E0C443FC-0946-4E6A-81C0-6F26F9E82F30}" dt="2022-10-31T06:52:16.266" v="9"/>
        <pc:sldMkLst>
          <pc:docMk/>
          <pc:sldMk cId="3964572739" sldId="291"/>
        </pc:sldMkLst>
      </pc:sldChg>
      <pc:sldChg chg="modSp new mod modNotesTx">
        <pc:chgData name="Viktor From" userId="fafbe255f60161ea" providerId="LiveId" clId="{E0C443FC-0946-4E6A-81C0-6F26F9E82F30}" dt="2022-10-31T07:19:36.659" v="1409" actId="20577"/>
        <pc:sldMkLst>
          <pc:docMk/>
          <pc:sldMk cId="2117173146" sldId="292"/>
        </pc:sldMkLst>
        <pc:spChg chg="mod">
          <ac:chgData name="Viktor From" userId="fafbe255f60161ea" providerId="LiveId" clId="{E0C443FC-0946-4E6A-81C0-6F26F9E82F30}" dt="2022-10-31T07:13:30.547" v="887" actId="20577"/>
          <ac:spMkLst>
            <pc:docMk/>
            <pc:sldMk cId="2117173146" sldId="292"/>
            <ac:spMk id="2" creationId="{9D0BAD6E-E126-5CA0-D471-CDBB3ED09B45}"/>
          </ac:spMkLst>
        </pc:spChg>
        <pc:spChg chg="mod">
          <ac:chgData name="Viktor From" userId="fafbe255f60161ea" providerId="LiveId" clId="{E0C443FC-0946-4E6A-81C0-6F26F9E82F30}" dt="2022-10-31T07:17:59.760" v="1224" actId="20577"/>
          <ac:spMkLst>
            <pc:docMk/>
            <pc:sldMk cId="2117173146" sldId="292"/>
            <ac:spMk id="3" creationId="{71AD57A2-65AF-0404-CAFB-045D944A7C0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EF7D-CEC7-4C5D-9033-C3FDFA688699}" type="datetimeFigureOut">
              <a:rPr lang="da-DK" smtClean="0"/>
              <a:t>28-10-2022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234F1-1F0F-449F-9069-E4E615CA046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0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is a </a:t>
            </a:r>
            <a:r>
              <a:rPr lang="da-DK" dirty="0" err="1"/>
              <a:t>phenomenom</a:t>
            </a:r>
            <a:r>
              <a:rPr lang="da-DK" dirty="0"/>
              <a:t>, where a </a:t>
            </a:r>
            <a:r>
              <a:rPr lang="da-DK" dirty="0" err="1"/>
              <a:t>voltage</a:t>
            </a:r>
            <a:r>
              <a:rPr lang="da-DK" dirty="0"/>
              <a:t> potential is </a:t>
            </a:r>
            <a:r>
              <a:rPr lang="da-DK" dirty="0" err="1"/>
              <a:t>built</a:t>
            </a:r>
            <a:r>
              <a:rPr lang="da-DK" dirty="0"/>
              <a:t> up </a:t>
            </a:r>
            <a:r>
              <a:rPr lang="da-DK" dirty="0" err="1"/>
              <a:t>across</a:t>
            </a:r>
            <a:r>
              <a:rPr lang="da-DK" dirty="0"/>
              <a:t> two or more components that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insulated</a:t>
            </a:r>
            <a:r>
              <a:rPr lang="da-DK" dirty="0"/>
              <a:t> from </a:t>
            </a:r>
            <a:r>
              <a:rPr lang="da-DK" dirty="0" err="1"/>
              <a:t>each</a:t>
            </a:r>
            <a:r>
              <a:rPr lang="da-DK" dirty="0"/>
              <a:t> other.</a:t>
            </a:r>
          </a:p>
          <a:p>
            <a:r>
              <a:rPr lang="da-DK" dirty="0"/>
              <a:t>These </a:t>
            </a:r>
            <a:r>
              <a:rPr lang="da-DK" dirty="0" err="1"/>
              <a:t>voltages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to cause a breakdown of the material between </a:t>
            </a:r>
            <a:r>
              <a:rPr lang="da-DK" dirty="0" err="1"/>
              <a:t>them</a:t>
            </a:r>
            <a:r>
              <a:rPr lang="da-DK" dirty="0"/>
              <a:t>, </a:t>
            </a:r>
            <a:r>
              <a:rPr lang="da-DK" dirty="0" err="1"/>
              <a:t>forming</a:t>
            </a:r>
            <a:r>
              <a:rPr lang="da-DK" dirty="0"/>
              <a:t> a </a:t>
            </a:r>
            <a:r>
              <a:rPr lang="da-DK" dirty="0" err="1"/>
              <a:t>conductive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.</a:t>
            </a:r>
          </a:p>
          <a:p>
            <a:r>
              <a:rPr lang="da-DK" dirty="0"/>
              <a:t>When that </a:t>
            </a:r>
            <a:r>
              <a:rPr lang="da-DK" dirty="0" err="1"/>
              <a:t>happens</a:t>
            </a:r>
            <a:r>
              <a:rPr lang="da-DK" dirty="0"/>
              <a:t>, the </a:t>
            </a:r>
            <a:r>
              <a:rPr lang="da-DK" dirty="0" err="1"/>
              <a:t>voltages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discharged</a:t>
            </a:r>
            <a:r>
              <a:rPr lang="da-DK" dirty="0"/>
              <a:t>. These </a:t>
            </a:r>
            <a:r>
              <a:rPr lang="da-DK" dirty="0" err="1"/>
              <a:t>voltages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to </a:t>
            </a:r>
            <a:r>
              <a:rPr lang="da-DK" dirty="0" err="1"/>
              <a:t>damage</a:t>
            </a:r>
            <a:r>
              <a:rPr lang="da-DK" dirty="0"/>
              <a:t> the components.</a:t>
            </a:r>
          </a:p>
          <a:p>
            <a:r>
              <a:rPr lang="da-DK" dirty="0"/>
              <a:t>Indeed, an </a:t>
            </a:r>
            <a:r>
              <a:rPr lang="da-DK" dirty="0" err="1"/>
              <a:t>estimated</a:t>
            </a:r>
            <a:r>
              <a:rPr lang="da-DK" dirty="0"/>
              <a:t> 39 – 48% of all product </a:t>
            </a:r>
            <a:r>
              <a:rPr lang="da-DK" dirty="0" err="1"/>
              <a:t>failures</a:t>
            </a:r>
            <a:r>
              <a:rPr lang="da-DK" dirty="0"/>
              <a:t> in </a:t>
            </a:r>
            <a:r>
              <a:rPr lang="da-DK" dirty="0" err="1"/>
              <a:t>industry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caused</a:t>
            </a:r>
            <a:r>
              <a:rPr lang="da-DK" dirty="0"/>
              <a:t> by </a:t>
            </a:r>
            <a:r>
              <a:rPr lang="da-DK" dirty="0" err="1"/>
              <a:t>some</a:t>
            </a:r>
            <a:r>
              <a:rPr lang="da-DK" dirty="0"/>
              <a:t> form of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While</a:t>
            </a:r>
            <a:r>
              <a:rPr lang="da-DK" dirty="0"/>
              <a:t> the </a:t>
            </a:r>
            <a:r>
              <a:rPr lang="da-DK" dirty="0" err="1"/>
              <a:t>discharges</a:t>
            </a:r>
            <a:r>
              <a:rPr lang="da-DK" dirty="0"/>
              <a:t> </a:t>
            </a:r>
            <a:r>
              <a:rPr lang="da-DK" dirty="0" err="1"/>
              <a:t>caused</a:t>
            </a:r>
            <a:r>
              <a:rPr lang="da-DK" dirty="0"/>
              <a:t> by a human </a:t>
            </a:r>
            <a:r>
              <a:rPr lang="da-DK" dirty="0" err="1"/>
              <a:t>worker</a:t>
            </a:r>
            <a:r>
              <a:rPr lang="da-DK" dirty="0"/>
              <a:t> on a component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understood</a:t>
            </a:r>
            <a:r>
              <a:rPr lang="da-DK" dirty="0"/>
              <a:t> and </a:t>
            </a:r>
            <a:r>
              <a:rPr lang="da-DK" dirty="0" err="1"/>
              <a:t>covered</a:t>
            </a:r>
            <a:r>
              <a:rPr lang="da-DK" dirty="0"/>
              <a:t> by the Human Body Model, the </a:t>
            </a:r>
            <a:r>
              <a:rPr lang="da-DK" dirty="0" err="1"/>
              <a:t>corresponding</a:t>
            </a:r>
            <a:r>
              <a:rPr lang="da-DK" dirty="0"/>
              <a:t> </a:t>
            </a:r>
            <a:r>
              <a:rPr lang="da-DK" dirty="0" err="1"/>
              <a:t>discharges</a:t>
            </a:r>
            <a:r>
              <a:rPr lang="da-DK" dirty="0"/>
              <a:t> </a:t>
            </a:r>
            <a:r>
              <a:rPr lang="da-DK" dirty="0" err="1"/>
              <a:t>caused</a:t>
            </a:r>
            <a:r>
              <a:rPr lang="da-DK" dirty="0"/>
              <a:t> by components </a:t>
            </a:r>
            <a:r>
              <a:rPr lang="da-DK" dirty="0" err="1"/>
              <a:t>discharging</a:t>
            </a:r>
            <a:r>
              <a:rPr lang="da-DK" dirty="0"/>
              <a:t> on </a:t>
            </a:r>
            <a:r>
              <a:rPr lang="da-DK" dirty="0" err="1"/>
              <a:t>each</a:t>
            </a:r>
            <a:r>
              <a:rPr lang="da-DK" dirty="0"/>
              <a:t> other </a:t>
            </a:r>
            <a:r>
              <a:rPr lang="da-DK" dirty="0" err="1"/>
              <a:t>are</a:t>
            </a:r>
            <a:r>
              <a:rPr lang="da-DK" dirty="0"/>
              <a:t> not so </a:t>
            </a:r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understood</a:t>
            </a:r>
            <a:r>
              <a:rPr lang="da-DK" dirty="0"/>
              <a:t>.. Ergo, it is </a:t>
            </a:r>
            <a:r>
              <a:rPr lang="da-DK" dirty="0" err="1"/>
              <a:t>necessary</a:t>
            </a:r>
            <a:r>
              <a:rPr lang="da-DK" dirty="0"/>
              <a:t> to test the component by </a:t>
            </a:r>
            <a:r>
              <a:rPr lang="da-DK" dirty="0" err="1"/>
              <a:t>following</a:t>
            </a:r>
            <a:r>
              <a:rPr lang="da-DK" dirty="0"/>
              <a:t> a very </a:t>
            </a:r>
            <a:r>
              <a:rPr lang="da-DK" dirty="0" err="1"/>
              <a:t>specific</a:t>
            </a:r>
            <a:r>
              <a:rPr lang="da-DK" dirty="0"/>
              <a:t> test procedure.</a:t>
            </a:r>
          </a:p>
          <a:p>
            <a:r>
              <a:rPr lang="da-DK" dirty="0"/>
              <a:t>In </a:t>
            </a:r>
            <a:r>
              <a:rPr lang="da-DK" dirty="0" err="1"/>
              <a:t>this</a:t>
            </a:r>
            <a:r>
              <a:rPr lang="da-DK" dirty="0"/>
              <a:t> test, the component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tested</a:t>
            </a:r>
            <a:r>
              <a:rPr lang="da-DK" dirty="0"/>
              <a:t> on is </a:t>
            </a:r>
            <a:r>
              <a:rPr lang="da-DK" dirty="0" err="1"/>
              <a:t>placed</a:t>
            </a:r>
            <a:r>
              <a:rPr lang="da-DK" dirty="0"/>
              <a:t> on a </a:t>
            </a:r>
            <a:r>
              <a:rPr lang="da-DK" dirty="0" err="1"/>
              <a:t>dieletric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and </a:t>
            </a:r>
            <a:r>
              <a:rPr lang="da-DK" dirty="0" err="1"/>
              <a:t>charged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 </a:t>
            </a:r>
            <a:r>
              <a:rPr lang="da-DK" dirty="0" err="1"/>
              <a:t>field</a:t>
            </a:r>
            <a:r>
              <a:rPr lang="da-DK" dirty="0"/>
              <a:t> </a:t>
            </a:r>
            <a:r>
              <a:rPr lang="da-DK" dirty="0" err="1"/>
              <a:t>plate</a:t>
            </a:r>
            <a:r>
              <a:rPr lang="da-DK" dirty="0"/>
              <a:t> to a </a:t>
            </a:r>
            <a:r>
              <a:rPr lang="da-DK" dirty="0" err="1"/>
              <a:t>specified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.</a:t>
            </a:r>
          </a:p>
          <a:p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 is then </a:t>
            </a:r>
            <a:r>
              <a:rPr lang="da-DK" dirty="0" err="1"/>
              <a:t>connected</a:t>
            </a:r>
            <a:r>
              <a:rPr lang="da-DK" dirty="0"/>
              <a:t> to a ground </a:t>
            </a:r>
            <a:r>
              <a:rPr lang="da-DK" dirty="0" err="1"/>
              <a:t>plate</a:t>
            </a:r>
            <a:r>
              <a:rPr lang="da-DK" dirty="0"/>
              <a:t> and </a:t>
            </a:r>
            <a:r>
              <a:rPr lang="da-DK" dirty="0" err="1"/>
              <a:t>brought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all </a:t>
            </a:r>
            <a:r>
              <a:rPr lang="da-DK" dirty="0" err="1"/>
              <a:t>exposed</a:t>
            </a:r>
            <a:r>
              <a:rPr lang="da-DK" dirty="0"/>
              <a:t> metal parts of the component. </a:t>
            </a:r>
          </a:p>
          <a:p>
            <a:r>
              <a:rPr lang="da-DK" dirty="0"/>
              <a:t>When that </a:t>
            </a:r>
            <a:r>
              <a:rPr lang="da-DK" dirty="0" err="1"/>
              <a:t>happens</a:t>
            </a:r>
            <a:r>
              <a:rPr lang="da-DK" dirty="0"/>
              <a:t>, a </a:t>
            </a:r>
            <a:r>
              <a:rPr lang="da-DK" dirty="0" err="1"/>
              <a:t>discharge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occur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discharge</a:t>
            </a:r>
            <a:r>
              <a:rPr lang="da-DK" dirty="0"/>
              <a:t> is then </a:t>
            </a:r>
            <a:r>
              <a:rPr lang="da-DK" dirty="0" err="1"/>
              <a:t>measured</a:t>
            </a:r>
            <a:r>
              <a:rPr lang="da-DK" dirty="0"/>
              <a:t> by an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to the </a:t>
            </a:r>
            <a:r>
              <a:rPr lang="da-DK" dirty="0" err="1"/>
              <a:t>whole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 and the </a:t>
            </a:r>
            <a:r>
              <a:rPr lang="da-DK" dirty="0" err="1"/>
              <a:t>waveform</a:t>
            </a:r>
            <a:r>
              <a:rPr lang="da-DK" dirty="0"/>
              <a:t> of the </a:t>
            </a:r>
            <a:r>
              <a:rPr lang="da-DK" dirty="0" err="1"/>
              <a:t>discharge</a:t>
            </a:r>
            <a:r>
              <a:rPr lang="da-DK" dirty="0"/>
              <a:t> is </a:t>
            </a:r>
            <a:r>
              <a:rPr lang="da-DK" dirty="0" err="1"/>
              <a:t>stored</a:t>
            </a:r>
            <a:r>
              <a:rPr lang="da-DK" dirty="0"/>
              <a:t> for </a:t>
            </a:r>
            <a:r>
              <a:rPr lang="da-DK" dirty="0" err="1"/>
              <a:t>later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7102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robot </a:t>
            </a:r>
            <a:r>
              <a:rPr lang="da-DK" dirty="0" err="1"/>
              <a:t>control</a:t>
            </a:r>
            <a:r>
              <a:rPr lang="da-DK" dirty="0"/>
              <a:t> </a:t>
            </a:r>
            <a:r>
              <a:rPr lang="da-DK" dirty="0" err="1"/>
              <a:t>thread</a:t>
            </a:r>
            <a:r>
              <a:rPr lang="da-DK" dirty="0"/>
              <a:t> has to go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steps:</a:t>
            </a:r>
          </a:p>
          <a:p>
            <a:pPr marL="228600" indent="-228600"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to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.</a:t>
            </a:r>
            <a:br>
              <a:rPr lang="da-DK" dirty="0"/>
            </a:br>
            <a:r>
              <a:rPr lang="da-DK" dirty="0"/>
              <a:t>The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determined</a:t>
            </a:r>
            <a:r>
              <a:rPr lang="da-DK" dirty="0"/>
              <a:t> by the Video-</a:t>
            </a:r>
            <a:r>
              <a:rPr lang="da-DK" dirty="0" err="1"/>
              <a:t>thread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</a:t>
            </a:r>
            <a:r>
              <a:rPr lang="da-DK" dirty="0" err="1"/>
              <a:t>press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Stop the robot </a:t>
            </a:r>
            <a:r>
              <a:rPr lang="da-DK" dirty="0" err="1"/>
              <a:t>if</a:t>
            </a:r>
            <a:r>
              <a:rPr lang="da-DK" dirty="0"/>
              <a:t>:</a:t>
            </a:r>
          </a:p>
          <a:p>
            <a:pPr marL="685800" lvl="1" indent="-228600">
              <a:buAutoNum type="arabicPeriod"/>
            </a:pPr>
            <a:r>
              <a:rPr lang="da-DK" dirty="0"/>
              <a:t>Robot has </a:t>
            </a:r>
            <a:r>
              <a:rPr lang="da-DK" dirty="0" err="1"/>
              <a:t>moved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600 mm.</a:t>
            </a:r>
          </a:p>
          <a:p>
            <a:pPr marL="685800" lvl="1" indent="-228600"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1 V.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15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Video </a:t>
            </a:r>
            <a:r>
              <a:rPr lang="da-DK" dirty="0" err="1"/>
              <a:t>thread</a:t>
            </a:r>
            <a:r>
              <a:rPr lang="da-DK" dirty="0"/>
              <a:t> is </a:t>
            </a:r>
            <a:r>
              <a:rPr lang="da-DK" dirty="0" err="1"/>
              <a:t>responsible</a:t>
            </a:r>
            <a:r>
              <a:rPr lang="da-DK" dirty="0"/>
              <a:t> for </a:t>
            </a:r>
            <a:r>
              <a:rPr lang="da-DK" dirty="0" err="1"/>
              <a:t>determining</a:t>
            </a:r>
            <a:r>
              <a:rPr lang="da-DK" dirty="0"/>
              <a:t> the position of a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r>
              <a:rPr lang="da-DK" dirty="0"/>
              <a:t>To do </a:t>
            </a:r>
            <a:r>
              <a:rPr lang="da-DK" dirty="0" err="1"/>
              <a:t>this</a:t>
            </a:r>
            <a:r>
              <a:rPr lang="da-DK" dirty="0"/>
              <a:t>, it is </a:t>
            </a:r>
            <a:r>
              <a:rPr lang="da-DK" dirty="0" err="1"/>
              <a:t>necessary</a:t>
            </a:r>
            <a:r>
              <a:rPr lang="da-DK" dirty="0"/>
              <a:t> to go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different steps:</a:t>
            </a:r>
          </a:p>
          <a:p>
            <a:pPr marL="228600" indent="-228600">
              <a:buAutoNum type="arabicPeriod"/>
            </a:pPr>
            <a:r>
              <a:rPr lang="da-DK" dirty="0"/>
              <a:t>First, the </a:t>
            </a:r>
            <a:r>
              <a:rPr lang="da-DK" dirty="0" err="1"/>
              <a:t>thread</a:t>
            </a:r>
            <a:r>
              <a:rPr lang="da-DK" dirty="0"/>
              <a:t> has to </a:t>
            </a:r>
            <a:r>
              <a:rPr lang="da-DK" dirty="0" err="1"/>
              <a:t>generate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marL="228600" indent="-228600">
              <a:buAutoNum type="arabicPeriod"/>
            </a:pP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, the </a:t>
            </a:r>
            <a:r>
              <a:rPr lang="da-DK" dirty="0" err="1"/>
              <a:t>floodfill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applied</a:t>
            </a:r>
            <a:r>
              <a:rPr lang="da-DK" dirty="0"/>
              <a:t> to segment the image.</a:t>
            </a:r>
          </a:p>
          <a:p>
            <a:pPr marL="228600" indent="-228600">
              <a:buAutoNum type="arabicPeriod"/>
            </a:pPr>
            <a:r>
              <a:rPr lang="da-DK" dirty="0"/>
              <a:t>After </a:t>
            </a:r>
            <a:r>
              <a:rPr lang="da-DK" dirty="0" err="1"/>
              <a:t>this</a:t>
            </a:r>
            <a:r>
              <a:rPr lang="da-DK" dirty="0"/>
              <a:t>, the </a:t>
            </a:r>
            <a:r>
              <a:rPr lang="da-DK" dirty="0" err="1"/>
              <a:t>contours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found in the resulting image.</a:t>
            </a:r>
          </a:p>
          <a:p>
            <a:pPr marL="228600" indent="-228600">
              <a:buAutoNum type="arabicPeriod"/>
            </a:pPr>
            <a:r>
              <a:rPr lang="da-DK" dirty="0"/>
              <a:t>Then, the </a:t>
            </a:r>
            <a:r>
              <a:rPr lang="da-DK" dirty="0" err="1"/>
              <a:t>x,y</a:t>
            </a:r>
            <a:r>
              <a:rPr lang="da-DK" dirty="0"/>
              <a:t>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found for the </a:t>
            </a:r>
            <a:r>
              <a:rPr lang="da-DK" dirty="0" err="1"/>
              <a:t>contours</a:t>
            </a:r>
            <a:r>
              <a:rPr lang="da-DK" dirty="0"/>
              <a:t> and the distance from the center of the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found.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178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the solution, </a:t>
            </a:r>
            <a:r>
              <a:rPr lang="da-DK" dirty="0" err="1"/>
              <a:t>obviously</a:t>
            </a:r>
            <a:r>
              <a:rPr lang="da-DK" dirty="0"/>
              <a:t>, </a:t>
            </a:r>
            <a:r>
              <a:rPr lang="da-DK" dirty="0" err="1"/>
              <a:t>several</a:t>
            </a:r>
            <a:r>
              <a:rPr lang="da-DK" dirty="0"/>
              <a:t> different design </a:t>
            </a:r>
            <a:r>
              <a:rPr lang="da-DK" dirty="0" err="1"/>
              <a:t>concepts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.</a:t>
            </a:r>
          </a:p>
          <a:p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I want to </a:t>
            </a:r>
            <a:r>
              <a:rPr lang="da-DK" dirty="0" err="1"/>
              <a:t>mention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 err="1"/>
              <a:t>CamDist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Sphereo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Stereo image </a:t>
            </a:r>
            <a:r>
              <a:rPr lang="da-DK" dirty="0" err="1"/>
              <a:t>method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2187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choose between the different </a:t>
            </a:r>
            <a:r>
              <a:rPr lang="da-DK" dirty="0" err="1"/>
              <a:t>approaches</a:t>
            </a:r>
            <a:r>
              <a:rPr lang="da-DK" dirty="0"/>
              <a:t>, I set up a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criteria</a:t>
            </a:r>
            <a:r>
              <a:rPr lang="da-DK" dirty="0"/>
              <a:t> for </a:t>
            </a:r>
            <a:r>
              <a:rPr lang="da-DK" dirty="0" err="1"/>
              <a:t>selecting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approach.</a:t>
            </a:r>
          </a:p>
          <a:p>
            <a:r>
              <a:rPr lang="da-DK" dirty="0"/>
              <a:t>These </a:t>
            </a:r>
            <a:r>
              <a:rPr lang="da-DK" dirty="0" err="1"/>
              <a:t>criteria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 err="1"/>
              <a:t>Computational</a:t>
            </a:r>
            <a:r>
              <a:rPr lang="da-DK" dirty="0"/>
              <a:t> </a:t>
            </a:r>
            <a:r>
              <a:rPr lang="da-DK" dirty="0" err="1"/>
              <a:t>complexity</a:t>
            </a:r>
            <a:r>
              <a:rPr lang="da-DK" dirty="0"/>
              <a:t>.</a:t>
            </a:r>
          </a:p>
          <a:p>
            <a:pPr marL="457200" lvl="1" indent="0">
              <a:buNone/>
            </a:pPr>
            <a:r>
              <a:rPr lang="da-DK" dirty="0"/>
              <a:t>This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knowledge</a:t>
            </a:r>
            <a:r>
              <a:rPr lang="da-DK" dirty="0"/>
              <a:t> that the more complex the </a:t>
            </a:r>
            <a:r>
              <a:rPr lang="da-DK" dirty="0" err="1"/>
              <a:t>computations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, the more time the computer has to </a:t>
            </a:r>
            <a:r>
              <a:rPr lang="da-DK" dirty="0" err="1"/>
              <a:t>spend</a:t>
            </a:r>
            <a:r>
              <a:rPr lang="da-DK" dirty="0"/>
              <a:t> on </a:t>
            </a:r>
            <a:r>
              <a:rPr lang="da-DK" dirty="0" err="1"/>
              <a:t>them</a:t>
            </a:r>
            <a:r>
              <a:rPr lang="da-DK" dirty="0"/>
              <a:t>.</a:t>
            </a:r>
          </a:p>
          <a:p>
            <a:pPr marL="457200" lvl="1" indent="0">
              <a:buNone/>
            </a:pPr>
            <a:r>
              <a:rPr lang="da-DK" dirty="0"/>
              <a:t>This is given a rating on a </a:t>
            </a:r>
            <a:r>
              <a:rPr lang="da-DK" dirty="0" err="1"/>
              <a:t>scale</a:t>
            </a:r>
            <a:r>
              <a:rPr lang="da-DK" dirty="0"/>
              <a:t> from 1 – 5, where 1 is the </a:t>
            </a:r>
            <a:r>
              <a:rPr lang="da-DK" dirty="0" err="1"/>
              <a:t>best</a:t>
            </a:r>
            <a:r>
              <a:rPr lang="da-DK" dirty="0"/>
              <a:t> and 5 is the </a:t>
            </a:r>
            <a:r>
              <a:rPr lang="da-DK" dirty="0" err="1"/>
              <a:t>worst</a:t>
            </a:r>
            <a:r>
              <a:rPr lang="da-DK" dirty="0"/>
              <a:t>. It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pictures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 to </a:t>
            </a:r>
            <a:r>
              <a:rPr lang="da-DK" dirty="0" err="1"/>
              <a:t>work</a:t>
            </a:r>
            <a:r>
              <a:rPr lang="da-DK" dirty="0"/>
              <a:t>.</a:t>
            </a:r>
          </a:p>
          <a:p>
            <a:pPr marL="685800" lvl="1" indent="-228600">
              <a:buAutoNum type="arabicPeriod"/>
            </a:pPr>
            <a:r>
              <a:rPr lang="da-DK" dirty="0" err="1"/>
              <a:t>picture</a:t>
            </a:r>
            <a:r>
              <a:rPr lang="da-DK" dirty="0"/>
              <a:t>: 1.</a:t>
            </a:r>
          </a:p>
          <a:p>
            <a:pPr marL="685800" lvl="1" indent="-228600">
              <a:buAutoNum type="arabicPeriod"/>
            </a:pPr>
            <a:r>
              <a:rPr lang="da-DK" dirty="0"/>
              <a:t>Pictures: 2.</a:t>
            </a:r>
          </a:p>
          <a:p>
            <a:pPr marL="685800" lvl="1" indent="-228600">
              <a:buAutoNum type="arabicPeriod"/>
            </a:pPr>
            <a:r>
              <a:rPr lang="da-DK" dirty="0"/>
              <a:t>Pictures: 3.</a:t>
            </a:r>
          </a:p>
          <a:p>
            <a:pPr marL="685800" lvl="1" indent="-228600">
              <a:buAutoNum type="arabicPeriod"/>
            </a:pPr>
            <a:r>
              <a:rPr lang="da-DK" dirty="0"/>
              <a:t>Pictures: 4.</a:t>
            </a:r>
          </a:p>
          <a:p>
            <a:pPr marL="685800" lvl="1" indent="-228600">
              <a:buAutoNum type="arabicPeriod"/>
            </a:pPr>
            <a:r>
              <a:rPr lang="da-DK" dirty="0"/>
              <a:t>5 </a:t>
            </a:r>
            <a:r>
              <a:rPr lang="da-DK" dirty="0" err="1"/>
              <a:t>pictures</a:t>
            </a:r>
            <a:r>
              <a:rPr lang="da-DK" dirty="0"/>
              <a:t> or more: 5.</a:t>
            </a:r>
          </a:p>
          <a:p>
            <a:pPr marL="228600" lvl="0" indent="-228600">
              <a:buAutoNum type="arabicPeriod"/>
            </a:pPr>
            <a:r>
              <a:rPr lang="da-DK" dirty="0" err="1"/>
              <a:t>Accuracy</a:t>
            </a:r>
            <a:r>
              <a:rPr lang="da-DK" dirty="0"/>
              <a:t>. One of the </a:t>
            </a:r>
            <a:r>
              <a:rPr lang="da-DK" dirty="0" err="1"/>
              <a:t>stated</a:t>
            </a:r>
            <a:r>
              <a:rPr lang="da-DK" dirty="0"/>
              <a:t> </a:t>
            </a:r>
            <a:r>
              <a:rPr lang="da-DK" dirty="0" err="1"/>
              <a:t>requirements</a:t>
            </a:r>
            <a:r>
              <a:rPr lang="da-DK" dirty="0"/>
              <a:t> for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is that the </a:t>
            </a:r>
            <a:r>
              <a:rPr lang="da-DK" dirty="0" err="1"/>
              <a:t>measurement</a:t>
            </a:r>
            <a:r>
              <a:rPr lang="da-DK" dirty="0"/>
              <a:t> of the distance to the </a:t>
            </a:r>
            <a:r>
              <a:rPr lang="da-DK" dirty="0" err="1"/>
              <a:t>object</a:t>
            </a:r>
            <a:r>
              <a:rPr lang="da-DK" dirty="0"/>
              <a:t> should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mm. </a:t>
            </a:r>
          </a:p>
          <a:p>
            <a:pPr marL="685800" lvl="1" indent="-228600">
              <a:buAutoNum type="arabicPeriod"/>
            </a:pP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mm: 1.</a:t>
            </a:r>
          </a:p>
          <a:p>
            <a:pPr marL="685800" lvl="1" indent="-228600">
              <a:buAutoNum type="arabicPeriod"/>
            </a:pPr>
            <a:r>
              <a:rPr lang="da-DK" dirty="0"/>
              <a:t>Between 2 and 3 mm: 2.</a:t>
            </a:r>
          </a:p>
          <a:p>
            <a:pPr marL="685800" lvl="1" indent="-228600">
              <a:buAutoNum type="arabicPeriod"/>
            </a:pPr>
            <a:r>
              <a:rPr lang="da-DK" dirty="0"/>
              <a:t>Between 3 and 4 mm: 3.</a:t>
            </a:r>
          </a:p>
          <a:p>
            <a:pPr marL="685800" lvl="1" indent="-228600">
              <a:buAutoNum type="arabicPeriod"/>
            </a:pPr>
            <a:r>
              <a:rPr lang="da-DK" dirty="0"/>
              <a:t>Between 4 and 5 mm: 4.</a:t>
            </a:r>
          </a:p>
          <a:p>
            <a:pPr marL="685800" lvl="1" indent="-228600">
              <a:buAutoNum type="arabicPeriod"/>
            </a:pPr>
            <a:r>
              <a:rPr lang="da-DK" dirty="0"/>
              <a:t>5 mm or </a:t>
            </a:r>
            <a:r>
              <a:rPr lang="da-DK" dirty="0" err="1"/>
              <a:t>above</a:t>
            </a:r>
            <a:r>
              <a:rPr lang="da-DK" dirty="0"/>
              <a:t>: 5.</a:t>
            </a:r>
          </a:p>
          <a:p>
            <a:pPr marL="228600" lvl="0" indent="-228600">
              <a:buAutoNum type="arabicPeriod"/>
            </a:pPr>
            <a:r>
              <a:rPr lang="da-DK" dirty="0"/>
              <a:t>Memory </a:t>
            </a:r>
            <a:r>
              <a:rPr lang="da-DK" dirty="0" err="1"/>
              <a:t>requirements</a:t>
            </a:r>
            <a:r>
              <a:rPr lang="da-DK" dirty="0"/>
              <a:t>: None of the </a:t>
            </a:r>
            <a:r>
              <a:rPr lang="da-DK" dirty="0" err="1"/>
              <a:t>methods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have a </a:t>
            </a:r>
            <a:r>
              <a:rPr lang="da-DK" dirty="0" err="1"/>
              <a:t>stated</a:t>
            </a:r>
            <a:r>
              <a:rPr lang="da-DK" dirty="0"/>
              <a:t> minimum </a:t>
            </a:r>
            <a:r>
              <a:rPr lang="da-DK" dirty="0" err="1"/>
              <a:t>memory</a:t>
            </a:r>
            <a:r>
              <a:rPr lang="da-DK" dirty="0"/>
              <a:t> need. </a:t>
            </a:r>
            <a:r>
              <a:rPr lang="da-DK" dirty="0" err="1"/>
              <a:t>Hence</a:t>
            </a:r>
            <a:r>
              <a:rPr lang="da-DK" dirty="0"/>
              <a:t>, the </a:t>
            </a:r>
            <a:r>
              <a:rPr lang="da-DK" dirty="0" err="1"/>
              <a:t>assessment</a:t>
            </a:r>
            <a:r>
              <a:rPr lang="da-DK" dirty="0"/>
              <a:t> of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criteria</a:t>
            </a:r>
            <a:r>
              <a:rPr lang="da-DK" dirty="0"/>
              <a:t> is more an </a:t>
            </a:r>
            <a:r>
              <a:rPr lang="da-DK" dirty="0" err="1"/>
              <a:t>evaluation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anything </a:t>
            </a:r>
            <a:r>
              <a:rPr lang="da-DK" dirty="0" err="1"/>
              <a:t>else</a:t>
            </a:r>
            <a:r>
              <a:rPr lang="da-DK" dirty="0"/>
              <a:t>.</a:t>
            </a:r>
          </a:p>
          <a:p>
            <a:pPr marL="685800" lvl="1" indent="-228600">
              <a:buAutoNum type="arabicPeriod"/>
            </a:pPr>
            <a:r>
              <a:rPr lang="da-DK" dirty="0"/>
              <a:t>Very low: 1.</a:t>
            </a:r>
          </a:p>
          <a:p>
            <a:pPr marL="685800" lvl="1" indent="-228600">
              <a:buAutoNum type="arabicPeriod"/>
            </a:pPr>
            <a:r>
              <a:rPr lang="da-DK" dirty="0"/>
              <a:t>Low: 2.</a:t>
            </a:r>
          </a:p>
          <a:p>
            <a:pPr marL="685800" lvl="1" indent="-228600">
              <a:buAutoNum type="arabicPeriod"/>
            </a:pPr>
            <a:r>
              <a:rPr lang="da-DK" dirty="0"/>
              <a:t>Medium: 3.</a:t>
            </a:r>
          </a:p>
          <a:p>
            <a:pPr marL="685800" lvl="1" indent="-228600">
              <a:buAutoNum type="arabicPeriod"/>
            </a:pPr>
            <a:r>
              <a:rPr lang="da-DK" dirty="0"/>
              <a:t>High: 4.</a:t>
            </a:r>
          </a:p>
          <a:p>
            <a:pPr marL="685800" lvl="1" indent="-228600">
              <a:buAutoNum type="arabicPeriod"/>
            </a:pPr>
            <a:r>
              <a:rPr lang="da-DK" dirty="0"/>
              <a:t>Very high: 5.</a:t>
            </a:r>
          </a:p>
          <a:p>
            <a:pPr marL="228600" lvl="0" indent="-228600">
              <a:buAutoNum type="arabicPeriod"/>
            </a:pPr>
            <a:r>
              <a:rPr lang="da-DK" dirty="0" err="1"/>
              <a:t>Computation</a:t>
            </a:r>
            <a:r>
              <a:rPr lang="da-DK" dirty="0"/>
              <a:t> time: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10 ns: 1.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100 ns: 2.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200 ns: 3.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300 ns: 4.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300 ns or above: 5.</a:t>
            </a:r>
          </a:p>
          <a:p>
            <a:pPr marL="0" lvl="0" indent="0">
              <a:buNone/>
            </a:pPr>
            <a:r>
              <a:rPr lang="en-US" dirty="0"/>
              <a:t>As you can see, because the method Imaging and ranging combined only requires one picture being taken and uses a sensor to measure the distance, it scores the lowest and is therefore the best method. Hence, it is chosen as the method to use.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7524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4731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use of image </a:t>
            </a:r>
            <a:r>
              <a:rPr lang="da-DK" dirty="0" err="1"/>
              <a:t>processing</a:t>
            </a:r>
            <a:r>
              <a:rPr lang="da-DK" dirty="0"/>
              <a:t>.</a:t>
            </a:r>
          </a:p>
          <a:p>
            <a:r>
              <a:rPr lang="da-DK" dirty="0"/>
              <a:t>For the image </a:t>
            </a:r>
            <a:r>
              <a:rPr lang="da-DK" dirty="0" err="1"/>
              <a:t>processing</a:t>
            </a:r>
            <a:r>
              <a:rPr lang="da-DK" dirty="0"/>
              <a:t>, there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steps that has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completed</a:t>
            </a:r>
            <a:r>
              <a:rPr lang="da-DK" dirty="0"/>
              <a:t> before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useful</a:t>
            </a:r>
            <a:r>
              <a:rPr lang="da-DK" dirty="0"/>
              <a:t> information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extracted</a:t>
            </a:r>
            <a:r>
              <a:rPr lang="da-DK" dirty="0"/>
              <a:t> from the image.</a:t>
            </a:r>
          </a:p>
          <a:p>
            <a:r>
              <a:rPr lang="da-DK" dirty="0"/>
              <a:t>This </a:t>
            </a:r>
            <a:r>
              <a:rPr lang="da-DK" dirty="0" err="1"/>
              <a:t>includes</a:t>
            </a:r>
            <a:r>
              <a:rPr lang="da-DK" dirty="0"/>
              <a:t> </a:t>
            </a:r>
            <a:r>
              <a:rPr lang="da-DK" dirty="0" err="1"/>
              <a:t>converting</a:t>
            </a:r>
            <a:r>
              <a:rPr lang="da-DK" dirty="0"/>
              <a:t> the image to a </a:t>
            </a:r>
            <a:r>
              <a:rPr lang="da-DK" dirty="0" err="1"/>
              <a:t>grayscale</a:t>
            </a:r>
            <a:r>
              <a:rPr lang="da-DK" dirty="0"/>
              <a:t> image, </a:t>
            </a:r>
            <a:r>
              <a:rPr lang="da-DK" dirty="0" err="1"/>
              <a:t>applying</a:t>
            </a:r>
            <a:r>
              <a:rPr lang="da-DK" dirty="0"/>
              <a:t> </a:t>
            </a:r>
            <a:r>
              <a:rPr lang="da-DK" dirty="0" err="1"/>
              <a:t>thresholding</a:t>
            </a:r>
            <a:r>
              <a:rPr lang="da-DK" dirty="0"/>
              <a:t>, </a:t>
            </a:r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 and </a:t>
            </a:r>
            <a:r>
              <a:rPr lang="da-DK" dirty="0" err="1"/>
              <a:t>finding</a:t>
            </a:r>
            <a:r>
              <a:rPr lang="da-DK" dirty="0"/>
              <a:t> the </a:t>
            </a:r>
            <a:r>
              <a:rPr lang="da-DK" dirty="0" err="1"/>
              <a:t>x,y-coordinates</a:t>
            </a:r>
            <a:r>
              <a:rPr lang="da-DK" dirty="0"/>
              <a:t> of the component that is </a:t>
            </a:r>
            <a:r>
              <a:rPr lang="da-DK" dirty="0" err="1"/>
              <a:t>discovered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1336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Converting</a:t>
            </a:r>
            <a:r>
              <a:rPr lang="da-DK" dirty="0"/>
              <a:t> an image to </a:t>
            </a:r>
            <a:r>
              <a:rPr lang="da-DK" dirty="0" err="1"/>
              <a:t>grayscale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combining</a:t>
            </a:r>
            <a:r>
              <a:rPr lang="da-DK" dirty="0"/>
              <a:t>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colour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 of a </a:t>
            </a:r>
            <a:r>
              <a:rPr lang="da-DK" dirty="0" err="1"/>
              <a:t>full-colour</a:t>
            </a:r>
            <a:r>
              <a:rPr lang="da-DK" dirty="0"/>
              <a:t> image and </a:t>
            </a:r>
            <a:r>
              <a:rPr lang="da-DK" dirty="0" err="1"/>
              <a:t>combining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into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.</a:t>
            </a:r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 is an 8-bit </a:t>
            </a:r>
            <a:r>
              <a:rPr lang="da-DK" dirty="0" err="1"/>
              <a:t>integer</a:t>
            </a:r>
            <a:r>
              <a:rPr lang="da-DK" dirty="0"/>
              <a:t> and the resulting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therefore</a:t>
            </a:r>
            <a:r>
              <a:rPr lang="da-DK" dirty="0"/>
              <a:t> also </a:t>
            </a:r>
            <a:r>
              <a:rPr lang="da-DK" dirty="0" err="1"/>
              <a:t>be</a:t>
            </a:r>
            <a:r>
              <a:rPr lang="da-DK" dirty="0"/>
              <a:t> an 8-bit </a:t>
            </a:r>
            <a:r>
              <a:rPr lang="da-DK" dirty="0" err="1"/>
              <a:t>integer</a:t>
            </a:r>
            <a:r>
              <a:rPr lang="da-DK" dirty="0"/>
              <a:t>. This </a:t>
            </a:r>
            <a:r>
              <a:rPr lang="da-DK" dirty="0" err="1"/>
              <a:t>value</a:t>
            </a:r>
            <a:r>
              <a:rPr lang="da-DK" dirty="0"/>
              <a:t> then </a:t>
            </a:r>
            <a:r>
              <a:rPr lang="da-DK" dirty="0" err="1"/>
              <a:t>represents</a:t>
            </a:r>
            <a:r>
              <a:rPr lang="da-DK" dirty="0"/>
              <a:t> the </a:t>
            </a:r>
            <a:r>
              <a:rPr lang="da-DK" dirty="0" err="1"/>
              <a:t>intensity</a:t>
            </a:r>
            <a:r>
              <a:rPr lang="da-DK" dirty="0"/>
              <a:t> of light for that given pixel.</a:t>
            </a:r>
          </a:p>
          <a:p>
            <a:r>
              <a:rPr lang="da-DK" dirty="0"/>
              <a:t>This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whole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in the range 0 – 255.</a:t>
            </a:r>
          </a:p>
          <a:p>
            <a:r>
              <a:rPr lang="da-DK" dirty="0" err="1"/>
              <a:t>Thresholding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going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entire</a:t>
            </a:r>
            <a:r>
              <a:rPr lang="da-DK" dirty="0"/>
              <a:t> image and </a:t>
            </a:r>
            <a:r>
              <a:rPr lang="da-DK" dirty="0" err="1"/>
              <a:t>setting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pixel </a:t>
            </a:r>
            <a:r>
              <a:rPr lang="da-DK" dirty="0" err="1"/>
              <a:t>above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to 255 and </a:t>
            </a:r>
            <a:r>
              <a:rPr lang="da-DK" dirty="0" err="1"/>
              <a:t>any</a:t>
            </a:r>
            <a:r>
              <a:rPr lang="da-DK" dirty="0"/>
              <a:t> pixel </a:t>
            </a:r>
            <a:r>
              <a:rPr lang="da-DK" dirty="0" err="1"/>
              <a:t>below</a:t>
            </a:r>
            <a:r>
              <a:rPr lang="da-DK" dirty="0"/>
              <a:t> it to 0. This generates an image </a:t>
            </a:r>
            <a:r>
              <a:rPr lang="da-DK" dirty="0" err="1"/>
              <a:t>consisting</a:t>
            </a:r>
            <a:r>
              <a:rPr lang="da-DK" dirty="0"/>
              <a:t> </a:t>
            </a:r>
            <a:r>
              <a:rPr lang="da-DK" dirty="0" err="1"/>
              <a:t>purely</a:t>
            </a:r>
            <a:r>
              <a:rPr lang="da-DK" dirty="0"/>
              <a:t> of </a:t>
            </a:r>
            <a:r>
              <a:rPr lang="da-DK" dirty="0" err="1"/>
              <a:t>bright</a:t>
            </a:r>
            <a:r>
              <a:rPr lang="da-DK" dirty="0"/>
              <a:t> and dark spots, also </a:t>
            </a:r>
            <a:r>
              <a:rPr lang="da-DK" dirty="0" err="1"/>
              <a:t>called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r>
              <a:rPr lang="da-DK" dirty="0"/>
              <a:t>After </a:t>
            </a:r>
            <a:r>
              <a:rPr lang="da-DK" dirty="0" err="1"/>
              <a:t>this</a:t>
            </a:r>
            <a:r>
              <a:rPr lang="da-DK" dirty="0"/>
              <a:t>, it is possible to look for </a:t>
            </a:r>
            <a:r>
              <a:rPr lang="da-DK" dirty="0" err="1"/>
              <a:t>connected</a:t>
            </a:r>
            <a:r>
              <a:rPr lang="da-DK" dirty="0"/>
              <a:t> components </a:t>
            </a:r>
            <a:r>
              <a:rPr lang="da-DK" dirty="0" err="1"/>
              <a:t>through</a:t>
            </a:r>
            <a:r>
              <a:rPr lang="da-DK" dirty="0"/>
              <a:t> the use of the </a:t>
            </a:r>
            <a:r>
              <a:rPr lang="da-DK" dirty="0" err="1"/>
              <a:t>findContours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  It looks for </a:t>
            </a:r>
            <a:r>
              <a:rPr lang="da-DK" dirty="0" err="1"/>
              <a:t>connected</a:t>
            </a:r>
            <a:r>
              <a:rPr lang="da-DK" dirty="0"/>
              <a:t> components in the </a:t>
            </a:r>
            <a:r>
              <a:rPr lang="da-DK" dirty="0" err="1"/>
              <a:t>entire</a:t>
            </a:r>
            <a:r>
              <a:rPr lang="da-DK" dirty="0"/>
              <a:t> image.</a:t>
            </a:r>
          </a:p>
          <a:p>
            <a:r>
              <a:rPr lang="da-DK" dirty="0"/>
              <a:t>Having found the list of </a:t>
            </a:r>
            <a:r>
              <a:rPr lang="da-DK" dirty="0" err="1"/>
              <a:t>contours</a:t>
            </a:r>
            <a:r>
              <a:rPr lang="da-DK" dirty="0"/>
              <a:t> in the image, it is possible to find the corner points of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boxes</a:t>
            </a:r>
            <a:r>
              <a:rPr lang="da-DK" dirty="0"/>
              <a:t> in the image by </a:t>
            </a:r>
            <a:r>
              <a:rPr lang="da-DK" dirty="0" err="1"/>
              <a:t>using</a:t>
            </a:r>
            <a:r>
              <a:rPr lang="da-DK" dirty="0"/>
              <a:t> the </a:t>
            </a:r>
            <a:r>
              <a:rPr lang="da-DK" dirty="0" err="1"/>
              <a:t>boxPoints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3621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ensure</a:t>
            </a:r>
            <a:r>
              <a:rPr lang="da-DK" dirty="0"/>
              <a:t> that the </a:t>
            </a:r>
            <a:r>
              <a:rPr lang="da-DK" dirty="0" err="1"/>
              <a:t>detection</a:t>
            </a:r>
            <a:r>
              <a:rPr lang="da-DK" dirty="0"/>
              <a:t> of the component is </a:t>
            </a:r>
            <a:r>
              <a:rPr lang="da-DK" dirty="0" err="1"/>
              <a:t>good</a:t>
            </a:r>
            <a:r>
              <a:rPr lang="da-DK" dirty="0"/>
              <a:t>, I also segment the image.</a:t>
            </a:r>
          </a:p>
          <a:p>
            <a:r>
              <a:rPr lang="da-DK" dirty="0"/>
              <a:t>Image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to split the image into separate regions, that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analysed</a:t>
            </a:r>
            <a:r>
              <a:rPr lang="da-DK" dirty="0"/>
              <a:t> or </a:t>
            </a:r>
            <a:r>
              <a:rPr lang="da-DK" dirty="0" err="1"/>
              <a:t>manipulated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the needs of the </a:t>
            </a:r>
            <a:r>
              <a:rPr lang="da-DK" dirty="0" err="1"/>
              <a:t>project</a:t>
            </a:r>
            <a:r>
              <a:rPr lang="da-DK" dirty="0"/>
              <a:t>.</a:t>
            </a:r>
          </a:p>
          <a:p>
            <a:r>
              <a:rPr lang="da-DK" dirty="0"/>
              <a:t>There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methods</a:t>
            </a:r>
            <a:r>
              <a:rPr lang="da-DK" dirty="0"/>
              <a:t> </a:t>
            </a:r>
            <a:r>
              <a:rPr lang="da-DK" dirty="0" err="1"/>
              <a:t>available</a:t>
            </a:r>
            <a:r>
              <a:rPr lang="da-DK" dirty="0"/>
              <a:t> for </a:t>
            </a:r>
            <a:r>
              <a:rPr lang="da-DK" dirty="0" err="1"/>
              <a:t>segmenting</a:t>
            </a:r>
            <a:r>
              <a:rPr lang="da-DK" dirty="0"/>
              <a:t> an image: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Watershed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/>
              <a:t>K –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/>
              <a:t>Template matching.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4278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, I have set up a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criteria</a:t>
            </a:r>
            <a:r>
              <a:rPr lang="da-DK" dirty="0"/>
              <a:t> for </a:t>
            </a:r>
            <a:r>
              <a:rPr lang="da-DK" dirty="0" err="1"/>
              <a:t>selection</a:t>
            </a:r>
            <a:r>
              <a:rPr lang="da-DK" dirty="0"/>
              <a:t>.:</a:t>
            </a:r>
          </a:p>
          <a:p>
            <a:pPr marL="171450" indent="-171450">
              <a:buFontTx/>
              <a:buChar char="-"/>
            </a:pPr>
            <a:r>
              <a:rPr lang="da-DK" dirty="0"/>
              <a:t>Time.</a:t>
            </a:r>
            <a:br>
              <a:rPr lang="da-DK" dirty="0"/>
            </a:br>
            <a:r>
              <a:rPr lang="da-DK" dirty="0"/>
              <a:t>This </a:t>
            </a:r>
            <a:r>
              <a:rPr lang="da-DK" dirty="0" err="1"/>
              <a:t>criterium</a:t>
            </a:r>
            <a:r>
              <a:rPr lang="da-DK" dirty="0"/>
              <a:t>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requirement</a:t>
            </a:r>
            <a:r>
              <a:rPr lang="da-DK" dirty="0"/>
              <a:t> that the </a:t>
            </a:r>
            <a:r>
              <a:rPr lang="da-DK" dirty="0" err="1"/>
              <a:t>measurement</a:t>
            </a:r>
            <a:r>
              <a:rPr lang="da-DK" dirty="0"/>
              <a:t> has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completed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1 </a:t>
            </a:r>
            <a:r>
              <a:rPr lang="da-DK" dirty="0" err="1"/>
              <a:t>minute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/>
              <a:t>All 5 </a:t>
            </a:r>
            <a:r>
              <a:rPr lang="da-DK" dirty="0" err="1"/>
              <a:t>squares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?</a:t>
            </a:r>
            <a:br>
              <a:rPr lang="da-DK" dirty="0"/>
            </a:br>
            <a:r>
              <a:rPr lang="da-DK" dirty="0"/>
              <a:t>This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requirement</a:t>
            </a:r>
            <a:r>
              <a:rPr lang="da-DK" dirty="0"/>
              <a:t> that the software has to </a:t>
            </a:r>
            <a:r>
              <a:rPr lang="da-DK" dirty="0" err="1"/>
              <a:t>be</a:t>
            </a:r>
            <a:r>
              <a:rPr lang="da-DK" dirty="0"/>
              <a:t> able to </a:t>
            </a:r>
            <a:r>
              <a:rPr lang="da-DK" dirty="0" err="1"/>
              <a:t>detect</a:t>
            </a:r>
            <a:r>
              <a:rPr lang="da-DK" dirty="0"/>
              <a:t> the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Scale</a:t>
            </a:r>
            <a:r>
              <a:rPr lang="da-DK" dirty="0"/>
              <a:t> </a:t>
            </a:r>
            <a:r>
              <a:rPr lang="da-DK" dirty="0" err="1"/>
              <a:t>invariance</a:t>
            </a:r>
            <a:r>
              <a:rPr lang="da-DK" dirty="0"/>
              <a:t>.</a:t>
            </a:r>
            <a:br>
              <a:rPr lang="da-DK" dirty="0"/>
            </a:br>
            <a:r>
              <a:rPr lang="da-DK" dirty="0"/>
              <a:t>The software has to </a:t>
            </a:r>
            <a:r>
              <a:rPr lang="da-DK" dirty="0" err="1"/>
              <a:t>be</a:t>
            </a:r>
            <a:r>
              <a:rPr lang="da-DK" dirty="0"/>
              <a:t> able to </a:t>
            </a:r>
            <a:r>
              <a:rPr lang="da-DK" dirty="0" err="1"/>
              <a:t>work</a:t>
            </a:r>
            <a:r>
              <a:rPr lang="da-DK" dirty="0"/>
              <a:t> at </a:t>
            </a:r>
            <a:r>
              <a:rPr lang="da-DK" dirty="0" err="1"/>
              <a:t>several</a:t>
            </a:r>
            <a:r>
              <a:rPr lang="da-DK" dirty="0"/>
              <a:t> different distances. This </a:t>
            </a:r>
            <a:r>
              <a:rPr lang="da-DK" dirty="0" err="1"/>
              <a:t>means</a:t>
            </a:r>
            <a:r>
              <a:rPr lang="da-DK" dirty="0"/>
              <a:t> that it has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scale</a:t>
            </a:r>
            <a:r>
              <a:rPr lang="da-DK" dirty="0"/>
              <a:t> invariant.</a:t>
            </a:r>
          </a:p>
          <a:p>
            <a:pPr marL="0" indent="0">
              <a:buFontTx/>
              <a:buNone/>
            </a:pPr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this</a:t>
            </a:r>
            <a:r>
              <a:rPr lang="da-DK" dirty="0"/>
              <a:t>, the </a:t>
            </a:r>
            <a:r>
              <a:rPr lang="da-DK" dirty="0" err="1"/>
              <a:t>floodfill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is </a:t>
            </a:r>
            <a:r>
              <a:rPr lang="da-DK" dirty="0" err="1"/>
              <a:t>chosen</a:t>
            </a:r>
            <a:r>
              <a:rPr lang="da-DK" dirty="0"/>
              <a:t> as the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 to use.</a:t>
            </a:r>
          </a:p>
          <a:p>
            <a:pPr marL="0" indent="0">
              <a:buFontTx/>
              <a:buNone/>
            </a:pPr>
            <a:r>
              <a:rPr lang="da-DK" dirty="0"/>
              <a:t>This is in </a:t>
            </a:r>
            <a:r>
              <a:rPr lang="da-DK" dirty="0" err="1"/>
              <a:t>spite</a:t>
            </a:r>
            <a:r>
              <a:rPr lang="da-DK" dirty="0"/>
              <a:t> of the fact that </a:t>
            </a:r>
            <a:r>
              <a:rPr lang="da-DK" dirty="0" err="1"/>
              <a:t>segmentation</a:t>
            </a:r>
            <a:r>
              <a:rPr lang="da-DK" dirty="0"/>
              <a:t> by </a:t>
            </a:r>
            <a:r>
              <a:rPr lang="da-DK" dirty="0" err="1"/>
              <a:t>color</a:t>
            </a:r>
            <a:r>
              <a:rPr lang="da-DK" dirty="0"/>
              <a:t> is faster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floodfill</a:t>
            </a:r>
            <a:r>
              <a:rPr lang="da-DK" dirty="0"/>
              <a:t>. </a:t>
            </a:r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segmentation</a:t>
            </a:r>
            <a:r>
              <a:rPr lang="da-DK" dirty="0"/>
              <a:t> by </a:t>
            </a:r>
            <a:r>
              <a:rPr lang="da-DK" dirty="0" err="1"/>
              <a:t>color</a:t>
            </a:r>
            <a:r>
              <a:rPr lang="da-DK" dirty="0"/>
              <a:t> is </a:t>
            </a:r>
            <a:r>
              <a:rPr lang="da-DK" dirty="0" err="1"/>
              <a:t>susceptible</a:t>
            </a:r>
            <a:r>
              <a:rPr lang="da-DK" dirty="0"/>
              <a:t> to </a:t>
            </a:r>
            <a:r>
              <a:rPr lang="da-DK" dirty="0" err="1"/>
              <a:t>changes</a:t>
            </a:r>
            <a:r>
              <a:rPr lang="da-DK" dirty="0"/>
              <a:t> in </a:t>
            </a:r>
            <a:r>
              <a:rPr lang="da-DK" dirty="0" err="1"/>
              <a:t>lighting</a:t>
            </a:r>
            <a:r>
              <a:rPr lang="da-DK" dirty="0"/>
              <a:t> and </a:t>
            </a:r>
            <a:r>
              <a:rPr lang="da-DK" dirty="0" err="1"/>
              <a:t>therefore</a:t>
            </a:r>
            <a:r>
              <a:rPr lang="da-DK" dirty="0"/>
              <a:t>, is not </a:t>
            </a:r>
            <a:r>
              <a:rPr lang="da-DK" dirty="0" err="1"/>
              <a:t>useful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5800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basic </a:t>
            </a:r>
            <a:r>
              <a:rPr lang="da-DK" dirty="0" err="1"/>
              <a:t>assumption</a:t>
            </a:r>
            <a:r>
              <a:rPr lang="da-DK" dirty="0"/>
              <a:t> for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is that the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split up into </a:t>
            </a:r>
            <a:r>
              <a:rPr lang="da-DK" dirty="0" err="1"/>
              <a:t>background</a:t>
            </a:r>
            <a:r>
              <a:rPr lang="da-DK" dirty="0"/>
              <a:t> pixels and </a:t>
            </a:r>
            <a:r>
              <a:rPr lang="da-DK" dirty="0" err="1"/>
              <a:t>foreground</a:t>
            </a:r>
            <a:r>
              <a:rPr lang="da-DK" dirty="0"/>
              <a:t> pixels. This is true for </a:t>
            </a:r>
            <a:r>
              <a:rPr lang="da-DK" dirty="0" err="1"/>
              <a:t>binary</a:t>
            </a:r>
            <a:r>
              <a:rPr lang="da-DK" dirty="0"/>
              <a:t> images, because in a </a:t>
            </a:r>
            <a:r>
              <a:rPr lang="da-DK" dirty="0" err="1"/>
              <a:t>binary</a:t>
            </a:r>
            <a:r>
              <a:rPr lang="da-DK" dirty="0"/>
              <a:t> image,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black</a:t>
            </a:r>
            <a:r>
              <a:rPr lang="da-DK" dirty="0"/>
              <a:t> pixels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as the </a:t>
            </a:r>
            <a:r>
              <a:rPr lang="da-DK" dirty="0" err="1"/>
              <a:t>background</a:t>
            </a:r>
            <a:r>
              <a:rPr lang="da-DK" dirty="0"/>
              <a:t> and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white</a:t>
            </a:r>
            <a:r>
              <a:rPr lang="da-DK" dirty="0"/>
              <a:t> pixels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as the </a:t>
            </a:r>
            <a:r>
              <a:rPr lang="da-DK" dirty="0" err="1"/>
              <a:t>foreground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method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by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pixels in the </a:t>
            </a:r>
            <a:r>
              <a:rPr lang="da-DK" dirty="0" err="1"/>
              <a:t>foreground</a:t>
            </a:r>
            <a:r>
              <a:rPr lang="da-DK" dirty="0"/>
              <a:t> that has not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assigned</a:t>
            </a:r>
            <a:r>
              <a:rPr lang="da-DK" dirty="0"/>
              <a:t> a label </a:t>
            </a:r>
            <a:r>
              <a:rPr lang="da-DK" dirty="0" err="1"/>
              <a:t>yet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assigns</a:t>
            </a:r>
            <a:r>
              <a:rPr lang="da-DK" dirty="0"/>
              <a:t> it a label and then visits its </a:t>
            </a:r>
            <a:r>
              <a:rPr lang="da-DK" dirty="0" err="1"/>
              <a:t>neighbours</a:t>
            </a:r>
            <a:r>
              <a:rPr lang="da-DK" dirty="0"/>
              <a:t>. These </a:t>
            </a:r>
            <a:r>
              <a:rPr lang="da-DK" dirty="0" err="1"/>
              <a:t>neighbours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found by </a:t>
            </a:r>
            <a:r>
              <a:rPr lang="da-DK" dirty="0" err="1"/>
              <a:t>applying</a:t>
            </a:r>
            <a:r>
              <a:rPr lang="da-DK" dirty="0"/>
              <a:t> a </a:t>
            </a:r>
            <a:r>
              <a:rPr lang="da-DK" dirty="0" err="1"/>
              <a:t>kernel</a:t>
            </a:r>
            <a:r>
              <a:rPr lang="da-DK" dirty="0"/>
              <a:t> to the image. This </a:t>
            </a:r>
            <a:r>
              <a:rPr lang="da-DK" dirty="0" err="1"/>
              <a:t>kernel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either</a:t>
            </a:r>
            <a:r>
              <a:rPr lang="da-DK" dirty="0"/>
              <a:t> 4 – </a:t>
            </a:r>
            <a:r>
              <a:rPr lang="da-DK" dirty="0" err="1"/>
              <a:t>connected</a:t>
            </a:r>
            <a:r>
              <a:rPr lang="da-DK" dirty="0"/>
              <a:t> or 8 – </a:t>
            </a:r>
            <a:r>
              <a:rPr lang="da-DK" dirty="0" err="1"/>
              <a:t>connected</a:t>
            </a:r>
            <a:r>
              <a:rPr lang="da-DK" dirty="0"/>
              <a:t>.</a:t>
            </a:r>
          </a:p>
          <a:p>
            <a:r>
              <a:rPr lang="da-DK" dirty="0"/>
              <a:t>Any </a:t>
            </a:r>
            <a:r>
              <a:rPr lang="da-DK" dirty="0" err="1"/>
              <a:t>unmarked</a:t>
            </a:r>
            <a:r>
              <a:rPr lang="da-DK" dirty="0"/>
              <a:t> </a:t>
            </a:r>
            <a:r>
              <a:rPr lang="da-DK" dirty="0" err="1"/>
              <a:t>foreground</a:t>
            </a:r>
            <a:r>
              <a:rPr lang="da-DK" dirty="0"/>
              <a:t> pixels </a:t>
            </a:r>
            <a:r>
              <a:rPr lang="da-DK" dirty="0" err="1"/>
              <a:t>within</a:t>
            </a:r>
            <a:r>
              <a:rPr lang="da-DK" dirty="0"/>
              <a:t> that </a:t>
            </a:r>
            <a:r>
              <a:rPr lang="da-DK" dirty="0" err="1"/>
              <a:t>kernel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then </a:t>
            </a:r>
            <a:r>
              <a:rPr lang="da-DK" dirty="0" err="1"/>
              <a:t>assigned</a:t>
            </a:r>
            <a:r>
              <a:rPr lang="da-DK" dirty="0"/>
              <a:t> the same label.</a:t>
            </a:r>
          </a:p>
          <a:p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of </a:t>
            </a:r>
            <a:r>
              <a:rPr lang="da-DK" dirty="0" err="1"/>
              <a:t>them</a:t>
            </a:r>
            <a:r>
              <a:rPr lang="da-DK" dirty="0"/>
              <a:t> already has a label, then the </a:t>
            </a:r>
            <a:r>
              <a:rPr lang="da-DK" dirty="0" err="1"/>
              <a:t>conflict</a:t>
            </a:r>
            <a:r>
              <a:rPr lang="da-DK" dirty="0"/>
              <a:t> is </a:t>
            </a:r>
            <a:r>
              <a:rPr lang="da-DK" dirty="0" err="1"/>
              <a:t>stored</a:t>
            </a:r>
            <a:r>
              <a:rPr lang="da-DK" dirty="0"/>
              <a:t> in a separate list and </a:t>
            </a:r>
            <a:r>
              <a:rPr lang="da-DK" dirty="0" err="1"/>
              <a:t>resolved</a:t>
            </a:r>
            <a:r>
              <a:rPr lang="da-DK" dirty="0"/>
              <a:t> after the </a:t>
            </a:r>
            <a:r>
              <a:rPr lang="da-DK" dirty="0" err="1"/>
              <a:t>entire</a:t>
            </a:r>
            <a:r>
              <a:rPr lang="da-DK" dirty="0"/>
              <a:t> image has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labeled</a:t>
            </a:r>
            <a:r>
              <a:rPr lang="da-DK" dirty="0"/>
              <a:t>.</a:t>
            </a:r>
          </a:p>
          <a:p>
            <a:r>
              <a:rPr lang="da-DK" dirty="0"/>
              <a:t>The way it is </a:t>
            </a:r>
            <a:r>
              <a:rPr lang="da-DK" dirty="0" err="1"/>
              <a:t>resolved</a:t>
            </a:r>
            <a:r>
              <a:rPr lang="da-DK" dirty="0"/>
              <a:t> is by </a:t>
            </a:r>
            <a:r>
              <a:rPr lang="da-DK" dirty="0" err="1"/>
              <a:t>choosing</a:t>
            </a:r>
            <a:r>
              <a:rPr lang="da-DK" dirty="0"/>
              <a:t> the </a:t>
            </a:r>
            <a:r>
              <a:rPr lang="da-DK" dirty="0" err="1"/>
              <a:t>lower</a:t>
            </a:r>
            <a:r>
              <a:rPr lang="da-DK" dirty="0"/>
              <a:t> of the </a:t>
            </a:r>
            <a:r>
              <a:rPr lang="da-DK" dirty="0" err="1"/>
              <a:t>conflicting</a:t>
            </a:r>
            <a:r>
              <a:rPr lang="da-DK" dirty="0"/>
              <a:t> labels and </a:t>
            </a:r>
            <a:r>
              <a:rPr lang="da-DK" dirty="0" err="1"/>
              <a:t>continuing</a:t>
            </a:r>
            <a:r>
              <a:rPr lang="da-DK" dirty="0"/>
              <a:t> to do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until</a:t>
            </a:r>
            <a:r>
              <a:rPr lang="da-DK" dirty="0"/>
              <a:t> all </a:t>
            </a:r>
            <a:r>
              <a:rPr lang="da-DK" dirty="0" err="1"/>
              <a:t>conflicts</a:t>
            </a:r>
            <a:r>
              <a:rPr lang="da-DK" dirty="0"/>
              <a:t> have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resolved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365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exactly is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?</a:t>
            </a:r>
          </a:p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is a </a:t>
            </a:r>
            <a:r>
              <a:rPr lang="da-DK" dirty="0" err="1"/>
              <a:t>phenomenom</a:t>
            </a:r>
            <a:r>
              <a:rPr lang="da-DK" dirty="0"/>
              <a:t> that </a:t>
            </a:r>
            <a:r>
              <a:rPr lang="da-DK" dirty="0" err="1"/>
              <a:t>happens</a:t>
            </a:r>
            <a:r>
              <a:rPr lang="da-DK" dirty="0"/>
              <a:t> when two charges, </a:t>
            </a:r>
            <a:r>
              <a:rPr lang="da-DK" dirty="0" err="1"/>
              <a:t>separated</a:t>
            </a:r>
            <a:r>
              <a:rPr lang="da-DK" dirty="0"/>
              <a:t> by an </a:t>
            </a:r>
            <a:r>
              <a:rPr lang="da-DK" dirty="0" err="1"/>
              <a:t>insulating</a:t>
            </a:r>
            <a:r>
              <a:rPr lang="da-DK" dirty="0"/>
              <a:t> material, have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to cause a breakdown of the material between </a:t>
            </a:r>
            <a:r>
              <a:rPr lang="da-DK" dirty="0" err="1"/>
              <a:t>them</a:t>
            </a:r>
            <a:r>
              <a:rPr lang="da-DK" dirty="0"/>
              <a:t>. This forms  a </a:t>
            </a:r>
            <a:r>
              <a:rPr lang="da-DK" dirty="0" err="1"/>
              <a:t>connecting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 between the two components, where charge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move</a:t>
            </a:r>
            <a:r>
              <a:rPr lang="da-DK" dirty="0"/>
              <a:t> </a:t>
            </a:r>
            <a:r>
              <a:rPr lang="da-DK" dirty="0" err="1"/>
              <a:t>along</a:t>
            </a:r>
            <a:r>
              <a:rPr lang="da-DK" dirty="0"/>
              <a:t> it. 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actual</a:t>
            </a:r>
            <a:r>
              <a:rPr lang="da-DK" dirty="0"/>
              <a:t> </a:t>
            </a:r>
            <a:r>
              <a:rPr lang="da-DK" dirty="0" err="1"/>
              <a:t>buildup</a:t>
            </a:r>
            <a:r>
              <a:rPr lang="da-DK" dirty="0"/>
              <a:t> of charge </a:t>
            </a:r>
            <a:r>
              <a:rPr lang="da-DK" dirty="0" err="1"/>
              <a:t>happens</a:t>
            </a:r>
            <a:r>
              <a:rPr lang="da-DK" dirty="0"/>
              <a:t> due to a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dirty="0" err="1"/>
              <a:t>triboelectrification</a:t>
            </a:r>
            <a:r>
              <a:rPr lang="da-DK" dirty="0"/>
              <a:t>. </a:t>
            </a:r>
          </a:p>
          <a:p>
            <a:r>
              <a:rPr lang="da-DK" dirty="0" err="1"/>
              <a:t>Triboelectrification</a:t>
            </a:r>
            <a:r>
              <a:rPr lang="da-DK" dirty="0"/>
              <a:t> is when </a:t>
            </a:r>
            <a:r>
              <a:rPr lang="da-DK" dirty="0" err="1"/>
              <a:t>electrons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transferred between two </a:t>
            </a:r>
            <a:r>
              <a:rPr lang="da-DK" dirty="0" err="1"/>
              <a:t>materials</a:t>
            </a:r>
            <a:r>
              <a:rPr lang="da-DK" dirty="0"/>
              <a:t>, that </a:t>
            </a:r>
            <a:r>
              <a:rPr lang="da-DK" dirty="0" err="1"/>
              <a:t>are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</a:t>
            </a:r>
            <a:r>
              <a:rPr lang="da-DK" dirty="0" err="1"/>
              <a:t>each</a:t>
            </a:r>
            <a:r>
              <a:rPr lang="da-DK" dirty="0"/>
              <a:t> other.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9662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Now, I am going to go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experimental</a:t>
            </a:r>
            <a:r>
              <a:rPr lang="da-DK" dirty="0"/>
              <a:t> results for the:</a:t>
            </a:r>
          </a:p>
          <a:p>
            <a:pPr marL="171450" indent="-171450">
              <a:buFontTx/>
              <a:buChar char="-"/>
            </a:pPr>
            <a:r>
              <a:rPr lang="da-DK" dirty="0"/>
              <a:t>Force-sensitive resistor.</a:t>
            </a:r>
          </a:p>
          <a:p>
            <a:pPr marL="171450" indent="-171450">
              <a:buFontTx/>
              <a:buChar char="-"/>
            </a:pPr>
            <a:r>
              <a:rPr lang="da-DK" dirty="0"/>
              <a:t>Distance sensor.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3667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you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is the output </a:t>
            </a:r>
            <a:r>
              <a:rPr lang="da-DK" dirty="0" err="1"/>
              <a:t>voltage</a:t>
            </a:r>
            <a:r>
              <a:rPr lang="da-DK" dirty="0"/>
              <a:t> from the force-sensitive resistor for a </a:t>
            </a:r>
            <a:r>
              <a:rPr lang="da-DK" dirty="0" err="1"/>
              <a:t>weight</a:t>
            </a:r>
            <a:r>
              <a:rPr lang="da-DK" dirty="0"/>
              <a:t> </a:t>
            </a:r>
            <a:r>
              <a:rPr lang="da-DK" dirty="0" err="1"/>
              <a:t>ranging</a:t>
            </a:r>
            <a:r>
              <a:rPr lang="da-DK" dirty="0"/>
              <a:t> from 0 kg to 2 kg. </a:t>
            </a:r>
          </a:p>
          <a:p>
            <a:r>
              <a:rPr lang="da-DK" dirty="0"/>
              <a:t>This is </a:t>
            </a:r>
            <a:r>
              <a:rPr lang="da-DK" dirty="0" err="1"/>
              <a:t>equivalent</a:t>
            </a:r>
            <a:r>
              <a:rPr lang="da-DK" dirty="0"/>
              <a:t> to a force </a:t>
            </a:r>
            <a:r>
              <a:rPr lang="da-DK" dirty="0" err="1"/>
              <a:t>ranging</a:t>
            </a:r>
            <a:r>
              <a:rPr lang="da-DK" dirty="0"/>
              <a:t> from 0 to 20 N.</a:t>
            </a:r>
          </a:p>
          <a:p>
            <a:r>
              <a:rPr lang="da-DK" dirty="0"/>
              <a:t>The resistor is set up in a </a:t>
            </a:r>
            <a:r>
              <a:rPr lang="da-DK" dirty="0" err="1"/>
              <a:t>voltage</a:t>
            </a:r>
            <a:r>
              <a:rPr lang="da-DK" dirty="0"/>
              <a:t> divider and is </a:t>
            </a:r>
            <a:r>
              <a:rPr lang="da-DK" dirty="0" err="1"/>
              <a:t>represented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</a:t>
            </a:r>
          </a:p>
          <a:p>
            <a:r>
              <a:rPr lang="da-DK" dirty="0"/>
              <a:t>What is </a:t>
            </a:r>
            <a:r>
              <a:rPr lang="da-DK" dirty="0" err="1"/>
              <a:t>important</a:t>
            </a:r>
            <a:r>
              <a:rPr lang="da-DK" dirty="0"/>
              <a:t> to note </a:t>
            </a:r>
            <a:r>
              <a:rPr lang="da-DK" dirty="0" err="1"/>
              <a:t>here</a:t>
            </a:r>
            <a:r>
              <a:rPr lang="da-DK" dirty="0"/>
              <a:t> is that the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increases</a:t>
            </a:r>
            <a:r>
              <a:rPr lang="da-DK" dirty="0"/>
              <a:t> in a manner </a:t>
            </a:r>
            <a:r>
              <a:rPr lang="da-DK" dirty="0" err="1"/>
              <a:t>inversely</a:t>
            </a:r>
            <a:r>
              <a:rPr lang="da-DK" dirty="0"/>
              <a:t> proportional to the </a:t>
            </a:r>
            <a:r>
              <a:rPr lang="da-DK" dirty="0" err="1"/>
              <a:t>resistance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proves</a:t>
            </a:r>
            <a:r>
              <a:rPr lang="da-DK" dirty="0"/>
              <a:t> that the resistor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sense a force </a:t>
            </a:r>
            <a:r>
              <a:rPr lang="da-DK" dirty="0" err="1"/>
              <a:t>ranging</a:t>
            </a:r>
            <a:r>
              <a:rPr lang="da-DK" dirty="0"/>
              <a:t> from 0 to 10 N.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8227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you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results for the VL53L4CD distance sensor.</a:t>
            </a:r>
          </a:p>
          <a:p>
            <a:r>
              <a:rPr lang="da-DK" dirty="0"/>
              <a:t>As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seen</a:t>
            </a:r>
            <a:r>
              <a:rPr lang="da-DK" dirty="0"/>
              <a:t> in the </a:t>
            </a:r>
            <a:r>
              <a:rPr lang="da-DK" dirty="0" err="1"/>
              <a:t>measurements</a:t>
            </a:r>
            <a:r>
              <a:rPr lang="da-DK" dirty="0"/>
              <a:t>, the sensor has an </a:t>
            </a:r>
            <a:r>
              <a:rPr lang="da-DK" dirty="0" err="1"/>
              <a:t>accuracy</a:t>
            </a:r>
            <a:r>
              <a:rPr lang="da-DK" dirty="0"/>
              <a:t> of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9208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you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is the </a:t>
            </a:r>
            <a:r>
              <a:rPr lang="da-DK" dirty="0" err="1"/>
              <a:t>result</a:t>
            </a:r>
            <a:r>
              <a:rPr lang="da-DK" dirty="0"/>
              <a:t> of the test of the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capture</a:t>
            </a:r>
            <a:r>
              <a:rPr lang="da-DK" dirty="0"/>
              <a:t>.</a:t>
            </a:r>
          </a:p>
          <a:p>
            <a:r>
              <a:rPr lang="da-DK" dirty="0"/>
              <a:t>It’s </a:t>
            </a:r>
            <a:r>
              <a:rPr lang="da-DK" dirty="0" err="1"/>
              <a:t>important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that the </a:t>
            </a:r>
            <a:r>
              <a:rPr lang="da-DK" dirty="0" err="1"/>
              <a:t>capture</a:t>
            </a:r>
            <a:r>
              <a:rPr lang="da-DK" dirty="0"/>
              <a:t> </a:t>
            </a:r>
            <a:r>
              <a:rPr lang="da-DK" dirty="0" err="1"/>
              <a:t>goes</a:t>
            </a:r>
            <a:r>
              <a:rPr lang="da-DK" dirty="0"/>
              <a:t> up to 4 volts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773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This is the </a:t>
            </a:r>
            <a:r>
              <a:rPr lang="da-DK" dirty="0" err="1"/>
              <a:t>acceptance</a:t>
            </a:r>
            <a:r>
              <a:rPr lang="da-DK" dirty="0"/>
              <a:t> test for the </a:t>
            </a:r>
            <a:r>
              <a:rPr lang="da-DK" dirty="0" err="1"/>
              <a:t>setup</a:t>
            </a:r>
            <a:r>
              <a:rPr lang="da-DK" dirty="0"/>
              <a:t>.</a:t>
            </a:r>
          </a:p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for the </a:t>
            </a:r>
            <a:r>
              <a:rPr lang="da-DK" dirty="0" err="1"/>
              <a:t>setup</a:t>
            </a:r>
            <a:r>
              <a:rPr lang="da-DK" dirty="0"/>
              <a:t> to pass the </a:t>
            </a:r>
            <a:r>
              <a:rPr lang="da-DK" dirty="0" err="1"/>
              <a:t>acceptance</a:t>
            </a:r>
            <a:r>
              <a:rPr lang="da-DK" dirty="0"/>
              <a:t> test, the </a:t>
            </a:r>
            <a:r>
              <a:rPr lang="da-DK" dirty="0" err="1"/>
              <a:t>setup</a:t>
            </a:r>
            <a:r>
              <a:rPr lang="da-DK" dirty="0"/>
              <a:t> needs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capable</a:t>
            </a:r>
            <a:r>
              <a:rPr lang="da-DK" dirty="0"/>
              <a:t> of: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Correctly</a:t>
            </a:r>
            <a:r>
              <a:rPr lang="da-DK" dirty="0"/>
              <a:t> </a:t>
            </a:r>
            <a:r>
              <a:rPr lang="da-DK" dirty="0" err="1"/>
              <a:t>identifying</a:t>
            </a:r>
            <a:r>
              <a:rPr lang="da-DK" dirty="0"/>
              <a:t> at least </a:t>
            </a:r>
            <a:r>
              <a:rPr lang="da-DK" dirty="0" err="1"/>
              <a:t>one</a:t>
            </a:r>
            <a:r>
              <a:rPr lang="da-DK" dirty="0"/>
              <a:t> test point.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Moving</a:t>
            </a:r>
            <a:r>
              <a:rPr lang="da-DK" dirty="0"/>
              <a:t> the probe to the test point.</a:t>
            </a:r>
          </a:p>
          <a:p>
            <a:pPr marL="171450" indent="-171450">
              <a:buFontTx/>
              <a:buChar char="-"/>
            </a:pPr>
            <a:r>
              <a:rPr lang="da-DK" dirty="0"/>
              <a:t>Taking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measurement</a:t>
            </a:r>
            <a:r>
              <a:rPr lang="da-DK" dirty="0"/>
              <a:t> from the test point.</a:t>
            </a:r>
          </a:p>
          <a:p>
            <a:pPr marL="0" indent="0">
              <a:buFontTx/>
              <a:buNone/>
            </a:pPr>
            <a:r>
              <a:rPr lang="da-DK" dirty="0"/>
              <a:t>As you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see</a:t>
            </a:r>
            <a:r>
              <a:rPr lang="da-DK" dirty="0"/>
              <a:t>, the </a:t>
            </a:r>
            <a:r>
              <a:rPr lang="da-DK" dirty="0" err="1"/>
              <a:t>setup</a:t>
            </a:r>
            <a:r>
              <a:rPr lang="da-DK" dirty="0"/>
              <a:t> is </a:t>
            </a:r>
            <a:r>
              <a:rPr lang="da-DK" dirty="0" err="1"/>
              <a:t>capable</a:t>
            </a:r>
            <a:r>
              <a:rPr lang="da-DK" dirty="0"/>
              <a:t> of all of </a:t>
            </a:r>
            <a:r>
              <a:rPr lang="da-DK" dirty="0" err="1"/>
              <a:t>this</a:t>
            </a:r>
            <a:r>
              <a:rPr lang="da-DK"/>
              <a:t>.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4909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conclusion</a:t>
            </a:r>
            <a:r>
              <a:rPr lang="da-DK" dirty="0"/>
              <a:t>, the </a:t>
            </a:r>
            <a:r>
              <a:rPr lang="da-DK" dirty="0" err="1"/>
              <a:t>setup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do what it is supposed to do.</a:t>
            </a:r>
          </a:p>
          <a:p>
            <a:r>
              <a:rPr lang="da-DK" dirty="0"/>
              <a:t>It </a:t>
            </a:r>
            <a:r>
              <a:rPr lang="da-DK" dirty="0" err="1"/>
              <a:t>can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 err="1"/>
              <a:t>Detect</a:t>
            </a:r>
            <a:r>
              <a:rPr lang="da-DK" dirty="0"/>
              <a:t> the component.</a:t>
            </a:r>
          </a:p>
          <a:p>
            <a:pPr marL="228600" indent="-228600">
              <a:buAutoNum type="arabicPeriod"/>
            </a:pPr>
            <a:r>
              <a:rPr lang="da-DK" dirty="0"/>
              <a:t>Find a test point on the component.</a:t>
            </a:r>
          </a:p>
          <a:p>
            <a:pPr marL="228600" indent="-228600">
              <a:buAutoNum type="arabicPeriod"/>
            </a:pPr>
            <a:r>
              <a:rPr lang="da-DK" dirty="0" err="1"/>
              <a:t>Move</a:t>
            </a:r>
            <a:r>
              <a:rPr lang="da-DK" dirty="0"/>
              <a:t> the robot to the test point.</a:t>
            </a:r>
          </a:p>
          <a:p>
            <a:pPr marL="228600" indent="-228600">
              <a:buAutoNum type="arabicPeriod"/>
            </a:pPr>
            <a:r>
              <a:rPr lang="da-DK" dirty="0"/>
              <a:t>Take a </a:t>
            </a:r>
            <a:r>
              <a:rPr lang="da-DK" dirty="0" err="1"/>
              <a:t>measurement</a:t>
            </a:r>
            <a:r>
              <a:rPr lang="da-DK" dirty="0"/>
              <a:t> of the </a:t>
            </a:r>
            <a:r>
              <a:rPr lang="da-DK" dirty="0" err="1"/>
              <a:t>discharge</a:t>
            </a:r>
            <a:r>
              <a:rPr lang="da-DK" dirty="0"/>
              <a:t> coming from the component.</a:t>
            </a:r>
          </a:p>
          <a:p>
            <a:pPr marL="228600" indent="-228600">
              <a:buAutoNum type="arabicPeriod"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070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the </a:t>
            </a:r>
            <a:r>
              <a:rPr lang="da-DK" dirty="0" err="1"/>
              <a:t>concept</a:t>
            </a:r>
            <a:r>
              <a:rPr lang="da-DK" dirty="0"/>
              <a:t>, I am </a:t>
            </a:r>
            <a:r>
              <a:rPr lang="da-DK" dirty="0" err="1"/>
              <a:t>using</a:t>
            </a:r>
            <a:r>
              <a:rPr lang="da-DK" dirty="0"/>
              <a:t> a Kawasaki robot arm already </a:t>
            </a:r>
            <a:r>
              <a:rPr lang="da-DK" dirty="0" err="1"/>
              <a:t>available</a:t>
            </a:r>
            <a:r>
              <a:rPr lang="da-DK" dirty="0"/>
              <a:t> for </a:t>
            </a:r>
            <a:r>
              <a:rPr lang="da-DK" dirty="0" err="1"/>
              <a:t>moving</a:t>
            </a:r>
            <a:r>
              <a:rPr lang="da-DK" dirty="0"/>
              <a:t> the holder.</a:t>
            </a:r>
          </a:p>
          <a:p>
            <a:r>
              <a:rPr lang="da-DK" dirty="0"/>
              <a:t>The holder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 a robot </a:t>
            </a:r>
            <a:r>
              <a:rPr lang="da-DK" dirty="0" err="1"/>
              <a:t>tool</a:t>
            </a:r>
            <a:r>
              <a:rPr lang="da-DK" dirty="0"/>
              <a:t> strut, a ground </a:t>
            </a:r>
            <a:r>
              <a:rPr lang="da-DK" dirty="0" err="1"/>
              <a:t>plate</a:t>
            </a:r>
            <a:r>
              <a:rPr lang="da-DK" dirty="0"/>
              <a:t> and a 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r>
              <a:rPr lang="da-DK" dirty="0"/>
              <a:t>I </a:t>
            </a:r>
            <a:r>
              <a:rPr lang="da-DK" dirty="0" err="1"/>
              <a:t>will</a:t>
            </a:r>
            <a:r>
              <a:rPr lang="da-DK" dirty="0"/>
              <a:t> also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a camera and distance sensor.</a:t>
            </a:r>
          </a:p>
          <a:p>
            <a:r>
              <a:rPr lang="da-DK" dirty="0" err="1"/>
              <a:t>Obviously</a:t>
            </a:r>
            <a:r>
              <a:rPr lang="da-DK" dirty="0"/>
              <a:t>, </a:t>
            </a:r>
            <a:r>
              <a:rPr lang="da-DK" dirty="0" err="1"/>
              <a:t>lighting</a:t>
            </a:r>
            <a:r>
              <a:rPr lang="da-DK" dirty="0"/>
              <a:t> is </a:t>
            </a:r>
            <a:r>
              <a:rPr lang="da-DK" dirty="0" err="1"/>
              <a:t>important</a:t>
            </a:r>
            <a:r>
              <a:rPr lang="da-DK" dirty="0"/>
              <a:t>, so I’ll also have a 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eliminate</a:t>
            </a:r>
            <a:r>
              <a:rPr lang="da-DK" dirty="0"/>
              <a:t> </a:t>
            </a:r>
            <a:r>
              <a:rPr lang="da-DK" dirty="0" err="1"/>
              <a:t>shadows</a:t>
            </a:r>
            <a:r>
              <a:rPr lang="da-DK" dirty="0"/>
              <a:t>.</a:t>
            </a:r>
          </a:p>
          <a:p>
            <a:r>
              <a:rPr lang="da-DK" dirty="0"/>
              <a:t>The Device Under Test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placed</a:t>
            </a:r>
            <a:r>
              <a:rPr lang="da-DK" dirty="0"/>
              <a:t> </a:t>
            </a:r>
            <a:r>
              <a:rPr lang="da-DK" dirty="0" err="1"/>
              <a:t>inside</a:t>
            </a:r>
            <a:r>
              <a:rPr lang="da-DK" dirty="0"/>
              <a:t> the </a:t>
            </a:r>
            <a:r>
              <a:rPr lang="da-DK" dirty="0" err="1"/>
              <a:t>box</a:t>
            </a:r>
            <a:r>
              <a:rPr lang="da-DK" dirty="0"/>
              <a:t>.</a:t>
            </a:r>
          </a:p>
          <a:p>
            <a:r>
              <a:rPr lang="da-DK" dirty="0"/>
              <a:t>There </a:t>
            </a:r>
            <a:r>
              <a:rPr lang="da-DK" dirty="0" err="1"/>
              <a:t>will</a:t>
            </a:r>
            <a:r>
              <a:rPr lang="da-DK" dirty="0"/>
              <a:t> also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oscilloscope</a:t>
            </a:r>
            <a:r>
              <a:rPr lang="da-DK" dirty="0"/>
              <a:t> for </a:t>
            </a:r>
            <a:r>
              <a:rPr lang="da-DK" dirty="0" err="1"/>
              <a:t>measuring</a:t>
            </a:r>
            <a:r>
              <a:rPr lang="da-DK" dirty="0"/>
              <a:t> the </a:t>
            </a:r>
            <a:r>
              <a:rPr lang="da-DK" dirty="0" err="1"/>
              <a:t>discharge</a:t>
            </a:r>
            <a:r>
              <a:rPr lang="da-DK" dirty="0"/>
              <a:t> coming from the </a:t>
            </a: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r>
              <a:rPr lang="da-DK" dirty="0"/>
              <a:t>And </a:t>
            </a:r>
            <a:r>
              <a:rPr lang="da-DK" dirty="0" err="1"/>
              <a:t>finally</a:t>
            </a:r>
            <a:r>
              <a:rPr lang="da-DK" dirty="0"/>
              <a:t>, a computer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control</a:t>
            </a:r>
            <a:r>
              <a:rPr lang="da-DK" dirty="0"/>
              <a:t> everything.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538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holder is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accommodate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10 1-ohm resistors.</a:t>
            </a:r>
          </a:p>
          <a:p>
            <a:pPr marL="228600" indent="-228600">
              <a:buAutoNum type="arabicPeriod"/>
            </a:pPr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pin.</a:t>
            </a:r>
          </a:p>
          <a:p>
            <a:pPr marL="228600" indent="-228600">
              <a:buAutoNum type="arabicPeriod"/>
            </a:pPr>
            <a:r>
              <a:rPr lang="da-DK" dirty="0"/>
              <a:t>A distance sensor and camera.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7102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the hardware, I am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four</a:t>
            </a:r>
            <a:r>
              <a:rPr lang="da-DK" dirty="0"/>
              <a:t> different units:</a:t>
            </a:r>
          </a:p>
          <a:p>
            <a:pPr marL="228600" indent="-228600">
              <a:buAutoNum type="arabicPeriod"/>
            </a:pPr>
            <a:r>
              <a:rPr lang="da-DK" dirty="0"/>
              <a:t>See3 Cam 130.</a:t>
            </a:r>
          </a:p>
          <a:p>
            <a:pPr marL="228600" indent="-228600">
              <a:buAutoNum type="arabicPeriod"/>
            </a:pPr>
            <a:r>
              <a:rPr lang="da-DK" dirty="0"/>
              <a:t>VL53L4CD distance sensor.</a:t>
            </a:r>
          </a:p>
          <a:p>
            <a:pPr marL="228600" indent="-228600">
              <a:buAutoNum type="arabicPeriod"/>
            </a:pPr>
            <a:r>
              <a:rPr lang="da-DK" dirty="0"/>
              <a:t>Force-sensitive resistor.</a:t>
            </a:r>
          </a:p>
          <a:p>
            <a:pPr marL="228600" indent="-228600"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0" indent="0">
              <a:buNone/>
            </a:pPr>
            <a:r>
              <a:rPr lang="da-DK" dirty="0"/>
              <a:t>I am </a:t>
            </a:r>
            <a:r>
              <a:rPr lang="da-DK" dirty="0" err="1"/>
              <a:t>now</a:t>
            </a:r>
            <a:r>
              <a:rPr lang="da-DK" dirty="0"/>
              <a:t> going to go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of the </a:t>
            </a:r>
            <a:r>
              <a:rPr lang="da-DK" dirty="0" err="1"/>
              <a:t>theory</a:t>
            </a:r>
            <a:r>
              <a:rPr lang="da-DK" dirty="0"/>
              <a:t> </a:t>
            </a:r>
            <a:r>
              <a:rPr lang="da-DK" dirty="0" err="1"/>
              <a:t>behind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of the units.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6403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requirements</a:t>
            </a:r>
            <a:r>
              <a:rPr lang="da-DK" dirty="0"/>
              <a:t> for </a:t>
            </a:r>
            <a:r>
              <a:rPr lang="da-DK" dirty="0" err="1"/>
              <a:t>choosing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particular</a:t>
            </a:r>
            <a:r>
              <a:rPr lang="da-DK" dirty="0"/>
              <a:t> sensor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USB – or I^2C – </a:t>
            </a:r>
            <a:r>
              <a:rPr lang="da-DK" dirty="0" err="1"/>
              <a:t>enabled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Must have a resolution of at least 640x480 pixels.</a:t>
            </a:r>
          </a:p>
          <a:p>
            <a:r>
              <a:rPr lang="da-DK" dirty="0"/>
              <a:t>How is an image </a:t>
            </a:r>
            <a:r>
              <a:rPr lang="da-DK" dirty="0" err="1"/>
              <a:t>created</a:t>
            </a:r>
            <a:r>
              <a:rPr lang="da-DK" dirty="0"/>
              <a:t>?</a:t>
            </a:r>
          </a:p>
          <a:p>
            <a:r>
              <a:rPr lang="da-DK" dirty="0"/>
              <a:t>What is </a:t>
            </a:r>
            <a:r>
              <a:rPr lang="da-DK" dirty="0" err="1"/>
              <a:t>shown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is the </a:t>
            </a:r>
            <a:r>
              <a:rPr lang="da-DK" dirty="0" err="1"/>
              <a:t>principles</a:t>
            </a:r>
            <a:r>
              <a:rPr lang="da-DK" dirty="0"/>
              <a:t> of image formation. </a:t>
            </a:r>
          </a:p>
          <a:p>
            <a:r>
              <a:rPr lang="da-DK" dirty="0"/>
              <a:t>Light coming from an </a:t>
            </a:r>
            <a:r>
              <a:rPr lang="da-DK" dirty="0" err="1"/>
              <a:t>object</a:t>
            </a:r>
            <a:r>
              <a:rPr lang="da-DK" dirty="0"/>
              <a:t> at a point P passes </a:t>
            </a:r>
            <a:r>
              <a:rPr lang="da-DK" dirty="0" err="1"/>
              <a:t>through</a:t>
            </a:r>
            <a:r>
              <a:rPr lang="da-DK" dirty="0"/>
              <a:t> a lens </a:t>
            </a:r>
            <a:r>
              <a:rPr lang="da-DK" dirty="0" err="1"/>
              <a:t>centered</a:t>
            </a:r>
            <a:r>
              <a:rPr lang="da-DK" dirty="0"/>
              <a:t> on a point O and is </a:t>
            </a:r>
            <a:r>
              <a:rPr lang="da-DK" dirty="0" err="1"/>
              <a:t>focused</a:t>
            </a:r>
            <a:r>
              <a:rPr lang="da-DK" dirty="0"/>
              <a:t> on a point F’, known as the </a:t>
            </a:r>
            <a:r>
              <a:rPr lang="da-DK" dirty="0" err="1"/>
              <a:t>focal</a:t>
            </a:r>
            <a:r>
              <a:rPr lang="da-DK" dirty="0"/>
              <a:t> point.</a:t>
            </a:r>
          </a:p>
          <a:p>
            <a:r>
              <a:rPr lang="da-DK" dirty="0"/>
              <a:t>As long as the image plane II is </a:t>
            </a:r>
            <a:r>
              <a:rPr lang="da-DK" dirty="0" err="1"/>
              <a:t>behind</a:t>
            </a:r>
            <a:r>
              <a:rPr lang="da-DK" dirty="0"/>
              <a:t> the </a:t>
            </a:r>
            <a:r>
              <a:rPr lang="da-DK" dirty="0" err="1"/>
              <a:t>focal</a:t>
            </a:r>
            <a:r>
              <a:rPr lang="da-DK" dirty="0"/>
              <a:t> point, an image P’ is then </a:t>
            </a:r>
            <a:r>
              <a:rPr lang="da-DK" dirty="0" err="1"/>
              <a:t>formed</a:t>
            </a:r>
            <a:r>
              <a:rPr lang="da-DK" dirty="0"/>
              <a:t>. This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captured</a:t>
            </a:r>
            <a:r>
              <a:rPr lang="da-DK" dirty="0"/>
              <a:t> by the use of </a:t>
            </a:r>
            <a:r>
              <a:rPr lang="da-DK" dirty="0" err="1"/>
              <a:t>either</a:t>
            </a:r>
            <a:r>
              <a:rPr lang="da-DK" dirty="0"/>
              <a:t> </a:t>
            </a:r>
            <a:r>
              <a:rPr lang="da-DK" dirty="0" err="1"/>
              <a:t>photographic</a:t>
            </a:r>
            <a:r>
              <a:rPr lang="da-DK" dirty="0"/>
              <a:t> film or an image sensor.</a:t>
            </a:r>
          </a:p>
          <a:p>
            <a:r>
              <a:rPr lang="da-DK" dirty="0"/>
              <a:t>If the </a:t>
            </a:r>
            <a:r>
              <a:rPr lang="da-DK" dirty="0" err="1"/>
              <a:t>object</a:t>
            </a:r>
            <a:r>
              <a:rPr lang="da-DK" dirty="0"/>
              <a:t> at point P is </a:t>
            </a:r>
            <a:r>
              <a:rPr lang="da-DK" dirty="0" err="1"/>
              <a:t>moved</a:t>
            </a:r>
            <a:r>
              <a:rPr lang="da-DK" dirty="0"/>
              <a:t> to a new point Q, the </a:t>
            </a:r>
            <a:r>
              <a:rPr lang="da-DK" dirty="0" err="1"/>
              <a:t>corresponding</a:t>
            </a:r>
            <a:r>
              <a:rPr lang="da-DK" dirty="0"/>
              <a:t> image is </a:t>
            </a:r>
            <a:r>
              <a:rPr lang="da-DK" dirty="0" err="1"/>
              <a:t>now</a:t>
            </a:r>
            <a:r>
              <a:rPr lang="da-DK" dirty="0"/>
              <a:t> no longer </a:t>
            </a:r>
            <a:r>
              <a:rPr lang="da-DK" dirty="0" err="1"/>
              <a:t>formed</a:t>
            </a:r>
            <a:r>
              <a:rPr lang="da-DK" dirty="0"/>
              <a:t> on the image plane II, but on a new image plane theta.</a:t>
            </a:r>
          </a:p>
          <a:p>
            <a:r>
              <a:rPr lang="da-DK" dirty="0"/>
              <a:t>This image is </a:t>
            </a:r>
            <a:r>
              <a:rPr lang="da-DK" dirty="0" err="1"/>
              <a:t>captured</a:t>
            </a:r>
            <a:r>
              <a:rPr lang="da-DK" dirty="0"/>
              <a:t> by the use of a CMOS sensor. </a:t>
            </a:r>
          </a:p>
          <a:p>
            <a:r>
              <a:rPr lang="da-DK" dirty="0"/>
              <a:t>CMOS stands for </a:t>
            </a:r>
            <a:r>
              <a:rPr lang="da-DK" dirty="0" err="1"/>
              <a:t>Complementary</a:t>
            </a:r>
            <a:r>
              <a:rPr lang="da-DK" dirty="0"/>
              <a:t> Metal-</a:t>
            </a:r>
            <a:r>
              <a:rPr lang="da-DK" dirty="0" err="1"/>
              <a:t>Oxide</a:t>
            </a:r>
            <a:r>
              <a:rPr lang="da-DK" dirty="0"/>
              <a:t> Semiconductor.</a:t>
            </a:r>
          </a:p>
          <a:p>
            <a:r>
              <a:rPr lang="da-DK" dirty="0"/>
              <a:t>The </a:t>
            </a:r>
            <a:r>
              <a:rPr lang="da-DK" dirty="0" err="1"/>
              <a:t>semiconductor</a:t>
            </a:r>
            <a:r>
              <a:rPr lang="da-DK" dirty="0"/>
              <a:t> material most </a:t>
            </a:r>
            <a:r>
              <a:rPr lang="da-DK" dirty="0" err="1"/>
              <a:t>used</a:t>
            </a:r>
            <a:r>
              <a:rPr lang="da-DK" dirty="0"/>
              <a:t> today is </a:t>
            </a:r>
            <a:r>
              <a:rPr lang="da-DK" dirty="0" err="1"/>
              <a:t>silicon</a:t>
            </a:r>
            <a:r>
              <a:rPr lang="da-DK" dirty="0"/>
              <a:t>.</a:t>
            </a:r>
          </a:p>
          <a:p>
            <a:r>
              <a:rPr lang="da-DK" dirty="0"/>
              <a:t>This is because </a:t>
            </a:r>
            <a:r>
              <a:rPr lang="da-DK" dirty="0" err="1"/>
              <a:t>silicon</a:t>
            </a:r>
            <a:r>
              <a:rPr lang="da-DK" dirty="0"/>
              <a:t> is a </a:t>
            </a:r>
            <a:r>
              <a:rPr lang="da-DK" dirty="0" err="1"/>
              <a:t>semiconductor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diode.</a:t>
            </a:r>
          </a:p>
          <a:p>
            <a:r>
              <a:rPr lang="da-DK" dirty="0"/>
              <a:t>When a </a:t>
            </a:r>
            <a:r>
              <a:rPr lang="da-DK" dirty="0" err="1"/>
              <a:t>photon</a:t>
            </a:r>
            <a:r>
              <a:rPr lang="da-DK" dirty="0"/>
              <a:t> hits it, the diode </a:t>
            </a:r>
            <a:r>
              <a:rPr lang="da-DK" dirty="0" err="1"/>
              <a:t>will</a:t>
            </a:r>
            <a:r>
              <a:rPr lang="da-DK" dirty="0"/>
              <a:t> then open, </a:t>
            </a:r>
            <a:r>
              <a:rPr lang="da-DK" dirty="0" err="1"/>
              <a:t>causing</a:t>
            </a:r>
            <a:r>
              <a:rPr lang="da-DK" dirty="0"/>
              <a:t> a flow of </a:t>
            </a:r>
            <a:r>
              <a:rPr lang="da-DK" dirty="0" err="1"/>
              <a:t>current</a:t>
            </a:r>
            <a:r>
              <a:rPr lang="da-DK" dirty="0"/>
              <a:t> to </a:t>
            </a:r>
            <a:r>
              <a:rPr lang="da-DK" dirty="0" err="1"/>
              <a:t>occur</a:t>
            </a:r>
            <a:r>
              <a:rPr lang="da-DK" dirty="0"/>
              <a:t> over the diode.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228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the distance sensor, the VL53L4CD distance sensor is </a:t>
            </a:r>
            <a:r>
              <a:rPr lang="da-DK" dirty="0" err="1"/>
              <a:t>chosen</a:t>
            </a:r>
            <a:r>
              <a:rPr lang="da-DK" dirty="0"/>
              <a:t>,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requirement</a:t>
            </a:r>
            <a:r>
              <a:rPr lang="da-DK" dirty="0"/>
              <a:t> that the </a:t>
            </a:r>
            <a:r>
              <a:rPr lang="da-DK" dirty="0" err="1"/>
              <a:t>accuracy</a:t>
            </a:r>
            <a:r>
              <a:rPr lang="da-DK" dirty="0"/>
              <a:t> of the </a:t>
            </a:r>
            <a:r>
              <a:rPr lang="da-DK" dirty="0" err="1"/>
              <a:t>measurement</a:t>
            </a:r>
            <a:r>
              <a:rPr lang="da-DK" dirty="0"/>
              <a:t> should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mm.</a:t>
            </a:r>
          </a:p>
          <a:p>
            <a:endParaRPr lang="da-DK" dirty="0"/>
          </a:p>
          <a:p>
            <a:r>
              <a:rPr lang="da-DK" dirty="0"/>
              <a:t>It </a:t>
            </a:r>
            <a:r>
              <a:rPr lang="da-DK" dirty="0" err="1"/>
              <a:t>works</a:t>
            </a:r>
            <a:r>
              <a:rPr lang="da-DK" dirty="0"/>
              <a:t> in the </a:t>
            </a:r>
            <a:r>
              <a:rPr lang="da-DK" dirty="0" err="1"/>
              <a:t>following</a:t>
            </a:r>
            <a:r>
              <a:rPr lang="da-DK" dirty="0"/>
              <a:t> way:</a:t>
            </a:r>
          </a:p>
          <a:p>
            <a:pPr marL="228600" indent="-228600">
              <a:buAutoNum type="arabicPeriod"/>
            </a:pPr>
            <a:r>
              <a:rPr lang="da-DK" dirty="0"/>
              <a:t>Laser </a:t>
            </a:r>
            <a:r>
              <a:rPr lang="da-DK" dirty="0" err="1"/>
              <a:t>sends</a:t>
            </a:r>
            <a:r>
              <a:rPr lang="da-DK" dirty="0"/>
              <a:t> out a signal.</a:t>
            </a:r>
          </a:p>
          <a:p>
            <a:pPr marL="228600" indent="-228600">
              <a:buAutoNum type="arabicPeriod"/>
            </a:pPr>
            <a:r>
              <a:rPr lang="da-DK" dirty="0"/>
              <a:t>This signal is then </a:t>
            </a:r>
            <a:r>
              <a:rPr lang="da-DK" dirty="0" err="1"/>
              <a:t>encoded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When the signal is sent out, a timer is started.</a:t>
            </a:r>
          </a:p>
          <a:p>
            <a:pPr marL="228600" indent="-228600">
              <a:buAutoNum type="arabicPeriod"/>
            </a:pPr>
            <a:r>
              <a:rPr lang="da-DK" dirty="0"/>
              <a:t>The signal then is </a:t>
            </a:r>
            <a:r>
              <a:rPr lang="da-DK" dirty="0" err="1"/>
              <a:t>reflected</a:t>
            </a:r>
            <a:r>
              <a:rPr lang="da-DK" dirty="0"/>
              <a:t> </a:t>
            </a:r>
            <a:r>
              <a:rPr lang="da-DK" dirty="0" err="1"/>
              <a:t>off</a:t>
            </a:r>
            <a:r>
              <a:rPr lang="da-DK" dirty="0"/>
              <a:t> of a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The timer is </a:t>
            </a:r>
            <a:r>
              <a:rPr lang="da-DK" dirty="0" err="1"/>
              <a:t>stopped</a:t>
            </a:r>
            <a:r>
              <a:rPr lang="da-DK" dirty="0"/>
              <a:t>, when the signal returns.</a:t>
            </a:r>
          </a:p>
          <a:p>
            <a:pPr marL="228600" indent="-228600">
              <a:buAutoNum type="arabicPeriod"/>
            </a:pPr>
            <a:r>
              <a:rPr lang="da-DK" dirty="0"/>
              <a:t>The distance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calculated</a:t>
            </a:r>
            <a:r>
              <a:rPr lang="da-DK" dirty="0"/>
              <a:t> as L = c/2*T_TOF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9199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requirements</a:t>
            </a:r>
            <a:r>
              <a:rPr lang="da-DK" dirty="0"/>
              <a:t> for </a:t>
            </a:r>
            <a:r>
              <a:rPr lang="da-DK" dirty="0" err="1"/>
              <a:t>choosing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sensor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/>
              <a:t>Minimum force </a:t>
            </a:r>
            <a:r>
              <a:rPr lang="da-DK" dirty="0" err="1"/>
              <a:t>measured</a:t>
            </a:r>
            <a:r>
              <a:rPr lang="da-DK" dirty="0"/>
              <a:t>: 1 N.</a:t>
            </a:r>
          </a:p>
          <a:p>
            <a:pPr marL="228600" indent="-228600">
              <a:buAutoNum type="arabicPeriod"/>
            </a:pPr>
            <a:r>
              <a:rPr lang="da-DK" dirty="0"/>
              <a:t>Maximum force </a:t>
            </a:r>
            <a:r>
              <a:rPr lang="da-DK" dirty="0" err="1"/>
              <a:t>measured</a:t>
            </a:r>
            <a:r>
              <a:rPr lang="da-DK" dirty="0"/>
              <a:t>: 70 N.</a:t>
            </a:r>
          </a:p>
          <a:p>
            <a:pPr marL="228600" indent="-228600">
              <a:buAutoNum type="arabicPeriod"/>
            </a:pPr>
            <a:r>
              <a:rPr lang="da-DK" dirty="0"/>
              <a:t>Not ESD-sensitive.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A force-sensitive resistor </a:t>
            </a:r>
            <a:r>
              <a:rPr lang="da-DK" dirty="0" err="1"/>
              <a:t>consists</a:t>
            </a:r>
            <a:r>
              <a:rPr lang="da-DK" dirty="0"/>
              <a:t> of a series of metallic ”fingers” </a:t>
            </a:r>
            <a:r>
              <a:rPr lang="da-DK" dirty="0" err="1"/>
              <a:t>deposited</a:t>
            </a:r>
            <a:r>
              <a:rPr lang="da-DK" dirty="0"/>
              <a:t> on a polymer film.</a:t>
            </a:r>
          </a:p>
          <a:p>
            <a:r>
              <a:rPr lang="da-DK" dirty="0"/>
              <a:t>As force is </a:t>
            </a:r>
            <a:r>
              <a:rPr lang="da-DK" dirty="0" err="1"/>
              <a:t>applied</a:t>
            </a:r>
            <a:r>
              <a:rPr lang="da-DK" dirty="0"/>
              <a:t> to the ”</a:t>
            </a:r>
            <a:r>
              <a:rPr lang="da-DK" dirty="0" err="1"/>
              <a:t>finegrs</a:t>
            </a:r>
            <a:r>
              <a:rPr lang="da-DK" dirty="0"/>
              <a:t>”,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resistance</a:t>
            </a:r>
            <a:r>
              <a:rPr lang="da-DK" dirty="0"/>
              <a:t> </a:t>
            </a:r>
            <a:r>
              <a:rPr lang="da-DK" dirty="0" err="1"/>
              <a:t>decreases</a:t>
            </a:r>
            <a:r>
              <a:rPr lang="da-DK" dirty="0"/>
              <a:t>.</a:t>
            </a:r>
          </a:p>
          <a:p>
            <a:r>
              <a:rPr lang="da-DK" dirty="0"/>
              <a:t>This drop is an </a:t>
            </a:r>
            <a:r>
              <a:rPr lang="da-DK" dirty="0" err="1"/>
              <a:t>exponential</a:t>
            </a:r>
            <a:r>
              <a:rPr lang="da-DK" dirty="0"/>
              <a:t> drop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measured</a:t>
            </a:r>
            <a:r>
              <a:rPr lang="da-DK" dirty="0"/>
              <a:t> by </a:t>
            </a:r>
            <a:r>
              <a:rPr lang="da-DK" dirty="0" err="1"/>
              <a:t>using</a:t>
            </a:r>
            <a:r>
              <a:rPr lang="da-DK" dirty="0"/>
              <a:t> the resistor in </a:t>
            </a:r>
            <a:r>
              <a:rPr lang="da-DK"/>
              <a:t>a voltage divider.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697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the software, 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it </a:t>
            </a:r>
            <a:r>
              <a:rPr lang="da-DK" dirty="0" err="1"/>
              <a:t>fail-safe</a:t>
            </a:r>
            <a:r>
              <a:rPr lang="da-DK" dirty="0"/>
              <a:t>, it is split up into </a:t>
            </a:r>
            <a:r>
              <a:rPr lang="da-DK" dirty="0" err="1"/>
              <a:t>five</a:t>
            </a:r>
            <a:r>
              <a:rPr lang="da-DK" dirty="0"/>
              <a:t> different </a:t>
            </a:r>
            <a:r>
              <a:rPr lang="da-DK" dirty="0" err="1"/>
              <a:t>threads</a:t>
            </a:r>
            <a:r>
              <a:rPr lang="da-DK" dirty="0"/>
              <a:t>, </a:t>
            </a:r>
            <a:r>
              <a:rPr lang="da-DK" dirty="0" err="1"/>
              <a:t>each</a:t>
            </a:r>
            <a:r>
              <a:rPr lang="da-DK" dirty="0"/>
              <a:t> with </a:t>
            </a:r>
            <a:r>
              <a:rPr lang="da-DK" dirty="0" err="1"/>
              <a:t>their</a:t>
            </a:r>
            <a:r>
              <a:rPr lang="da-DK" dirty="0"/>
              <a:t> own </a:t>
            </a:r>
            <a:r>
              <a:rPr lang="da-DK" dirty="0" err="1"/>
              <a:t>unique</a:t>
            </a:r>
            <a:r>
              <a:rPr lang="da-DK" dirty="0"/>
              <a:t> </a:t>
            </a:r>
            <a:r>
              <a:rPr lang="da-DK" dirty="0" err="1"/>
              <a:t>responsibility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/>
              <a:t>Video.</a:t>
            </a:r>
          </a:p>
          <a:p>
            <a:pPr marL="228600" indent="-228600"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Arduino.</a:t>
            </a:r>
          </a:p>
          <a:p>
            <a:pPr marL="228600" indent="-228600">
              <a:buAutoNum type="arabicPeriod"/>
            </a:pPr>
            <a:r>
              <a:rPr lang="da-DK" dirty="0"/>
              <a:t>Interface.</a:t>
            </a:r>
          </a:p>
          <a:p>
            <a:pPr marL="0" indent="0">
              <a:buNone/>
            </a:pPr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/>
              <a:t>Video.</a:t>
            </a:r>
          </a:p>
          <a:p>
            <a:pPr marL="228600" indent="-228600"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503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ECB8849-8C8A-40B3-B967-3C6ED71BF647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2442008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806224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065654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28497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92158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599116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038327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056A-EA56-41BA-939F-4DD825E086E3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1992387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C64E-FEC8-4A8B-A6AA-FE8F5420AE2E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571247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CEA6-EE5B-4CE9-B7D6-DFAF698C9F68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7088509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ECB-43A0-4443-8987-4D03C7B7700F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107221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C11B-E022-4F86-B09B-408D01BD8F48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9742025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54F2-D9F7-4894-8F8D-ADA643591016}" type="datetime1">
              <a:rPr lang="da-DK" smtClean="0"/>
              <a:t>28-10-2022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341977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9650-C896-455B-8621-540249ACDAA5}" type="datetime1">
              <a:rPr lang="da-DK" smtClean="0"/>
              <a:t>28-10-2022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397254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159D-9459-4CEE-B714-CFF5AAEFC6BF}" type="datetime1">
              <a:rPr lang="da-DK" smtClean="0"/>
              <a:t>28-10-2022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04150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335A6-53FF-4867-97EB-4CF65E561804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0688161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959C-6A33-42BF-9352-CCAE5C0BC583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2752685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7254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B921D-AAE5-F100-1DEE-A842F2358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Automatic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tester.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FD564A-47AA-BF69-6CF4-CADC80D83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Hugo Hersom From</a:t>
            </a:r>
          </a:p>
        </p:txBody>
      </p:sp>
    </p:spTree>
    <p:extLst>
      <p:ext uri="{BB962C8B-B14F-4D97-AF65-F5344CB8AC3E}">
        <p14:creationId xmlns:p14="http://schemas.microsoft.com/office/powerpoint/2010/main" val="367507023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BAD6E-E126-5CA0-D471-CDBB3ED0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Software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1AD57A2-65AF-0404-CAFB-045D944A7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Video.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Arduino.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Interface.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7AA70B9-C359-75B4-02F6-68E93C2B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717314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03D71-7A6C-2EB9-33D1-AFDC1ED1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D5F1640-E33C-DF35-64DC-D7FF29295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93" y="1551128"/>
            <a:ext cx="4859411" cy="3151501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BEAC9B3-4CE6-DA03-5AE1-06EAAF42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11</a:t>
            </a:fld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41B2771-E49F-B1B0-5CB9-26A3360E6985}"/>
              </a:ext>
            </a:extLst>
          </p:cNvPr>
          <p:cNvSpPr txBox="1"/>
          <p:nvPr/>
        </p:nvSpPr>
        <p:spPr>
          <a:xfrm>
            <a:off x="838200" y="1912776"/>
            <a:ext cx="421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to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</a:t>
            </a:r>
            <a:r>
              <a:rPr lang="da-DK" dirty="0" err="1"/>
              <a:t>press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Stop the robot </a:t>
            </a:r>
            <a:r>
              <a:rPr lang="da-DK" dirty="0" err="1"/>
              <a:t>if</a:t>
            </a:r>
            <a:r>
              <a:rPr lang="da-DK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Robot has </a:t>
            </a:r>
            <a:r>
              <a:rPr lang="da-DK" dirty="0" err="1"/>
              <a:t>moved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600 mm.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1 V.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 err="1"/>
              <a:t>TerminateFlag</a:t>
            </a:r>
            <a:r>
              <a:rPr lang="da-DK" dirty="0"/>
              <a:t> is set to 1.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distance is </a:t>
            </a:r>
            <a:r>
              <a:rPr lang="da-DK" dirty="0" err="1"/>
              <a:t>below</a:t>
            </a:r>
            <a:r>
              <a:rPr lang="da-DK" dirty="0"/>
              <a:t> 20 mm.</a:t>
            </a:r>
          </a:p>
        </p:txBody>
      </p:sp>
    </p:spTree>
    <p:extLst>
      <p:ext uri="{BB962C8B-B14F-4D97-AF65-F5344CB8AC3E}">
        <p14:creationId xmlns:p14="http://schemas.microsoft.com/office/powerpoint/2010/main" val="327867281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A17CF-4BB9-C26E-4E14-7E0FDF35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Video </a:t>
            </a:r>
            <a:r>
              <a:rPr lang="da-DK" dirty="0" err="1"/>
              <a:t>thread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BBA8038-9CC0-7697-EAE7-1056B149D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95" y="380756"/>
            <a:ext cx="1447800" cy="5661270"/>
          </a:xfr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7A957AA-DD89-3EED-0512-78D8E27E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12</a:t>
            </a:fld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3DB02DE5-5E59-0CE7-AE55-F06AD309D061}"/>
              </a:ext>
            </a:extLst>
          </p:cNvPr>
          <p:cNvSpPr txBox="1"/>
          <p:nvPr/>
        </p:nvSpPr>
        <p:spPr>
          <a:xfrm>
            <a:off x="1026367" y="2062065"/>
            <a:ext cx="8117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Generate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Find </a:t>
            </a:r>
            <a:r>
              <a:rPr lang="da-DK" dirty="0" err="1"/>
              <a:t>contours</a:t>
            </a:r>
            <a:r>
              <a:rPr lang="da-DK" dirty="0"/>
              <a:t> in the resulting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input.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Extract</a:t>
            </a:r>
            <a:r>
              <a:rPr lang="da-DK" dirty="0"/>
              <a:t>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distance to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Convert</a:t>
            </a:r>
            <a:r>
              <a:rPr lang="da-DK" dirty="0"/>
              <a:t> distance to mm.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Send distance to robot.</a:t>
            </a:r>
          </a:p>
        </p:txBody>
      </p:sp>
    </p:spTree>
    <p:extLst>
      <p:ext uri="{BB962C8B-B14F-4D97-AF65-F5344CB8AC3E}">
        <p14:creationId xmlns:p14="http://schemas.microsoft.com/office/powerpoint/2010/main" val="401246745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D8210-A710-C91F-5DC1-88C2B270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Different </a:t>
            </a:r>
            <a:r>
              <a:rPr lang="da-DK" dirty="0" err="1"/>
              <a:t>concepts</a:t>
            </a:r>
            <a:r>
              <a:rPr lang="da-DK" dirty="0"/>
              <a:t> for the solution.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3A9684-D48D-5517-A443-AAA12F880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dirty="0" err="1"/>
              <a:t>CamDist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Sphereo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Stereo image </a:t>
            </a:r>
            <a:r>
              <a:rPr lang="da-DK" dirty="0" err="1"/>
              <a:t>method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3B9705-1ECD-BE73-6501-0F9ED8E1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8944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CB584-904B-ED13-DFEB-45B43B42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of the different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227772-BDDB-FAF9-DA1F-707F0DD2E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0386" y="1690688"/>
            <a:ext cx="4179291" cy="4351338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F10AB81-7620-6B4B-1A03-6B9CFA9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14</a:t>
            </a:fld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B4FAEE9E-446A-BB15-1B16-B6E445403AC6}"/>
              </a:ext>
            </a:extLst>
          </p:cNvPr>
          <p:cNvSpPr txBox="1"/>
          <p:nvPr/>
        </p:nvSpPr>
        <p:spPr>
          <a:xfrm>
            <a:off x="838200" y="1938528"/>
            <a:ext cx="596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Criteria</a:t>
            </a:r>
            <a:r>
              <a:rPr lang="da-DK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Computational</a:t>
            </a:r>
            <a:r>
              <a:rPr lang="da-DK" sz="2400" dirty="0"/>
              <a:t> </a:t>
            </a:r>
            <a:r>
              <a:rPr lang="da-DK" sz="2400" dirty="0" err="1"/>
              <a:t>complexity</a:t>
            </a:r>
            <a:r>
              <a:rPr lang="da-DK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Accuracy</a:t>
            </a:r>
            <a:r>
              <a:rPr lang="da-DK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Memory </a:t>
            </a:r>
            <a:r>
              <a:rPr lang="da-DK" sz="2400" dirty="0" err="1"/>
              <a:t>requirements</a:t>
            </a:r>
            <a:r>
              <a:rPr lang="da-DK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Computation</a:t>
            </a:r>
            <a:r>
              <a:rPr lang="da-DK" sz="2400" dirty="0"/>
              <a:t> time.</a:t>
            </a:r>
          </a:p>
        </p:txBody>
      </p:sp>
    </p:spTree>
    <p:extLst>
      <p:ext uri="{BB962C8B-B14F-4D97-AF65-F5344CB8AC3E}">
        <p14:creationId xmlns:p14="http://schemas.microsoft.com/office/powerpoint/2010/main" val="396457273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18689-648F-8A9A-2E6C-75B645A6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7B1D6D-F3F8-0C00-D0BF-D66F8E237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One camera </a:t>
            </a:r>
            <a:r>
              <a:rPr lang="da-DK" dirty="0" err="1"/>
              <a:t>used</a:t>
            </a:r>
            <a:r>
              <a:rPr lang="da-DK" dirty="0"/>
              <a:t> in </a:t>
            </a:r>
            <a:r>
              <a:rPr lang="da-DK" dirty="0" err="1"/>
              <a:t>combination</a:t>
            </a:r>
            <a:r>
              <a:rPr lang="da-DK" dirty="0"/>
              <a:t> with a range-</a:t>
            </a:r>
            <a:r>
              <a:rPr lang="da-DK" dirty="0" err="1"/>
              <a:t>finding</a:t>
            </a:r>
            <a:r>
              <a:rPr lang="da-DK" dirty="0"/>
              <a:t> sensor to </a:t>
            </a:r>
            <a:r>
              <a:rPr lang="da-DK" dirty="0" err="1"/>
              <a:t>determine</a:t>
            </a:r>
            <a:r>
              <a:rPr lang="da-DK" dirty="0"/>
              <a:t> position and range.</a:t>
            </a:r>
          </a:p>
          <a:p>
            <a:r>
              <a:rPr lang="da-DK" dirty="0"/>
              <a:t>Methods for </a:t>
            </a:r>
            <a:r>
              <a:rPr lang="da-DK" dirty="0" err="1"/>
              <a:t>ranging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LiDAR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RADAR.</a:t>
            </a:r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DDA68F8-68DE-F22B-3927-11838AF4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160560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97F4-E6B4-4780-A3C2-F94E9487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483EE-A128-EDF6-E993-2B74E453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Thresholding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5D7C15-1F65-999C-4EC6-FD14A011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17275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0B4C-8C47-3BDD-89A8-F0ABC209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2A4F8C-FA37-C642-E81C-1A6AF7D5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 err="1"/>
              <a:t>Grayscale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Combine</a:t>
            </a:r>
            <a:r>
              <a:rPr lang="da-DK" dirty="0"/>
              <a:t>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 into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 then </a:t>
            </a:r>
            <a:r>
              <a:rPr lang="da-DK" dirty="0" err="1"/>
              <a:t>represents</a:t>
            </a:r>
            <a:r>
              <a:rPr lang="da-DK" dirty="0"/>
              <a:t> the </a:t>
            </a:r>
            <a:r>
              <a:rPr lang="da-DK" dirty="0" err="1"/>
              <a:t>intensity</a:t>
            </a:r>
            <a:r>
              <a:rPr lang="da-DK" dirty="0"/>
              <a:t> of light.</a:t>
            </a:r>
          </a:p>
          <a:p>
            <a:r>
              <a:rPr lang="da-DK" dirty="0" err="1"/>
              <a:t>Thresholding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Convert</a:t>
            </a:r>
            <a:r>
              <a:rPr lang="da-DK" dirty="0"/>
              <a:t> the </a:t>
            </a:r>
            <a:r>
              <a:rPr lang="da-DK" dirty="0" err="1"/>
              <a:t>grayscale</a:t>
            </a:r>
            <a:r>
              <a:rPr lang="da-DK" dirty="0"/>
              <a:t> image into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255.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below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0.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findContours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  <a:p>
            <a:r>
              <a:rPr lang="da-DK" dirty="0" err="1"/>
              <a:t>Extracting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The </a:t>
            </a:r>
            <a:r>
              <a:rPr lang="da-DK" dirty="0" err="1"/>
              <a:t>boxPoints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6395113-43E6-5059-4107-A245096B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17</a:t>
            </a:fld>
            <a:endParaRPr lang="da-DK"/>
          </a:p>
        </p:txBody>
      </p:sp>
      <p:pic>
        <p:nvPicPr>
          <p:cNvPr id="6" name="Billede 5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782F0E4A-1650-2ABE-B63F-54F50A6B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5" y="1889824"/>
            <a:ext cx="4558123" cy="3418592"/>
          </a:xfrm>
          <a:prstGeom prst="rect">
            <a:avLst/>
          </a:prstGeom>
        </p:spPr>
      </p:pic>
      <p:pic>
        <p:nvPicPr>
          <p:cNvPr id="8" name="Billede 7" descr="Et billede, der indeholder tekst, indendørs, hvid&#10;&#10;Automatisk genereret beskrivelse">
            <a:extLst>
              <a:ext uri="{FF2B5EF4-FFF2-40B4-BE49-F238E27FC236}">
                <a16:creationId xmlns:a16="http://schemas.microsoft.com/office/drawing/2014/main" id="{B54036BE-4C38-42C0-A088-593993B46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74" y="1871440"/>
            <a:ext cx="4582634" cy="3436976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CF6AFF7-1CB5-D040-EA89-7CD6F419F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6885" y="1889824"/>
            <a:ext cx="4558123" cy="3418593"/>
          </a:xfrm>
          <a:prstGeom prst="rect">
            <a:avLst/>
          </a:prstGeom>
        </p:spPr>
      </p:pic>
      <p:pic>
        <p:nvPicPr>
          <p:cNvPr id="12" name="Billede 11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DE0A00B7-6E3E-5521-D1BE-78D9B3C49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5" y="1912812"/>
            <a:ext cx="4558124" cy="3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25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86F16-D987-D381-490F-8CA536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30C8B9-7E8D-C249-58C4-240F2EA7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Possible </a:t>
            </a:r>
            <a:r>
              <a:rPr lang="da-DK" dirty="0" err="1"/>
              <a:t>methods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Watershed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Template matching.</a:t>
            </a:r>
          </a:p>
          <a:p>
            <a:pPr lvl="1"/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lvl="1"/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2DA5608-1914-3DED-19F7-C347A40C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42805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F0265-2179-B446-4D3D-670F1CE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of the different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5B1E998-FE8D-03F2-A7C7-F65CF7F6D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1390" y="2439569"/>
            <a:ext cx="8549220" cy="2283030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DA2D5C-B295-5030-9834-0930D5C1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410806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6E333-A620-5AB9-261C-E4207D1A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the problem?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D3E5CC-3F03-02F1-A526-A82E65F1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053" cy="4351338"/>
          </a:xfrm>
        </p:spPr>
        <p:txBody>
          <a:bodyPr>
            <a:normAutofit fontScale="92500" lnSpcReduction="10000"/>
          </a:bodyPr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(ESD) events.</a:t>
            </a:r>
          </a:p>
          <a:p>
            <a:pPr lvl="1"/>
            <a:r>
              <a:rPr lang="da-DK" dirty="0"/>
              <a:t>39 – 48% of all product </a:t>
            </a:r>
            <a:r>
              <a:rPr lang="da-DK" dirty="0" err="1"/>
              <a:t>failures</a:t>
            </a:r>
            <a:r>
              <a:rPr lang="da-DK" dirty="0"/>
              <a:t> in </a:t>
            </a:r>
            <a:r>
              <a:rPr lang="da-DK" dirty="0" err="1"/>
              <a:t>industry</a:t>
            </a:r>
            <a:r>
              <a:rPr lang="da-DK" dirty="0"/>
              <a:t> </a:t>
            </a:r>
            <a:r>
              <a:rPr lang="da-DK" dirty="0" err="1"/>
              <a:t>related</a:t>
            </a:r>
            <a:r>
              <a:rPr lang="da-DK" dirty="0"/>
              <a:t> to ESD.</a:t>
            </a:r>
          </a:p>
          <a:p>
            <a:r>
              <a:rPr lang="da-DK" dirty="0"/>
              <a:t>JS-002-2018 test standard.</a:t>
            </a:r>
          </a:p>
          <a:p>
            <a:pPr lvl="1"/>
            <a:r>
              <a:rPr lang="da-DK" dirty="0" err="1"/>
              <a:t>Used</a:t>
            </a:r>
            <a:r>
              <a:rPr lang="da-DK" dirty="0"/>
              <a:t> to measure </a:t>
            </a:r>
            <a:r>
              <a:rPr lang="da-DK" dirty="0" err="1"/>
              <a:t>discharge</a:t>
            </a:r>
            <a:r>
              <a:rPr lang="da-DK" dirty="0"/>
              <a:t> from a </a:t>
            </a:r>
            <a:r>
              <a:rPr lang="da-DK" dirty="0" err="1"/>
              <a:t>device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Time-</a:t>
            </a:r>
            <a:r>
              <a:rPr lang="da-DK" dirty="0" err="1"/>
              <a:t>consuming</a:t>
            </a:r>
            <a:r>
              <a:rPr lang="da-DK" dirty="0"/>
              <a:t> to </a:t>
            </a:r>
            <a:r>
              <a:rPr lang="da-DK" dirty="0" err="1"/>
              <a:t>complete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parts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lvl="2"/>
            <a:r>
              <a:rPr lang="da-DK" dirty="0" err="1"/>
              <a:t>Pogo</a:t>
            </a:r>
            <a:r>
              <a:rPr lang="da-DK" dirty="0"/>
              <a:t> pin</a:t>
            </a:r>
          </a:p>
          <a:p>
            <a:pPr lvl="2"/>
            <a:r>
              <a:rPr lang="da-DK" dirty="0"/>
              <a:t>Ground plane.</a:t>
            </a:r>
          </a:p>
          <a:p>
            <a:pPr lvl="2"/>
            <a:r>
              <a:rPr lang="da-DK" dirty="0"/>
              <a:t>Device Under Test (DUT)</a:t>
            </a:r>
          </a:p>
          <a:p>
            <a:pPr lvl="2"/>
            <a:r>
              <a:rPr lang="da-DK" dirty="0" err="1"/>
              <a:t>Oscilloscope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3453764-0E4A-2FDE-731E-302831A0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</a:t>
            </a:fld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48C419C-52E1-22FC-D662-88E062D1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71" y="1825625"/>
            <a:ext cx="4709568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021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C46CE-3ED8-974F-0215-8486718E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B23C-0A6E-D803-493A-6816BA44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 err="1"/>
              <a:t>Finding</a:t>
            </a:r>
            <a:r>
              <a:rPr lang="da-DK" dirty="0"/>
              <a:t> a seed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Visit the </a:t>
            </a:r>
            <a:r>
              <a:rPr lang="da-DK" dirty="0" err="1"/>
              <a:t>neighbouring</a:t>
            </a:r>
            <a:r>
              <a:rPr lang="da-DK" dirty="0"/>
              <a:t> pixels.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Mark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unmarked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When two </a:t>
            </a:r>
            <a:r>
              <a:rPr lang="da-DK" dirty="0" err="1"/>
              <a:t>neighbouring</a:t>
            </a:r>
            <a:r>
              <a:rPr lang="da-DK" dirty="0"/>
              <a:t> regions meet: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Note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After the </a:t>
            </a:r>
            <a:r>
              <a:rPr lang="da-DK" dirty="0" err="1"/>
              <a:t>entire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marked, </a:t>
            </a:r>
            <a:r>
              <a:rPr lang="da-DK" dirty="0" err="1"/>
              <a:t>resolve</a:t>
            </a:r>
            <a:r>
              <a:rPr lang="da-DK" dirty="0"/>
              <a:t>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871B71E-3912-C6EE-70D3-B952A9B2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20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E2C4311-A099-8161-9C2C-E83DC4F0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71" y="3429000"/>
            <a:ext cx="857250" cy="2581275"/>
          </a:xfrm>
          <a:prstGeom prst="rect">
            <a:avLst/>
          </a:prstGeom>
        </p:spPr>
      </p:pic>
      <p:pic>
        <p:nvPicPr>
          <p:cNvPr id="8" name="Billede 7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9532B23E-8FDE-14C3-AA66-6E108A439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23" y="328804"/>
            <a:ext cx="3816096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0618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42B07-A7D7-A58A-148D-F5932334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Experimental</a:t>
            </a:r>
            <a:r>
              <a:rPr lang="da-DK" dirty="0"/>
              <a:t> results.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847DCC-FD95-C4E9-2485-012820C6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Force-sensitive resistor.</a:t>
            </a:r>
          </a:p>
          <a:p>
            <a:r>
              <a:rPr lang="da-DK" dirty="0"/>
              <a:t>Distance sensor.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C805371-DDEA-AEA0-B75E-F030423D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905081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B874B-2E82-1381-9D3C-0540CFA1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force-sensitive resistor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7E3E1FC9-C941-A97D-160B-02D6AE68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83" y="2219325"/>
            <a:ext cx="4722282" cy="3541712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93B4626-A197-D066-09DA-6BA37CDE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22</a:t>
            </a:fld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E420FA1-023B-9E83-73AE-490BD14FC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7860"/>
            <a:ext cx="4898458" cy="35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4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712D5-AC6B-BCAD-45B1-F058F19C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VL53L4CD distance sensor.</a:t>
            </a:r>
          </a:p>
        </p:txBody>
      </p:sp>
      <p:pic>
        <p:nvPicPr>
          <p:cNvPr id="14" name="Pladsholder til indhold 13" descr="Et billede, der indeholder bord&#10;&#10;Automatisk genereret beskrivelse">
            <a:extLst>
              <a:ext uri="{FF2B5EF4-FFF2-40B4-BE49-F238E27FC236}">
                <a16:creationId xmlns:a16="http://schemas.microsoft.com/office/drawing/2014/main" id="{1C135270-BA79-C4C3-4CBD-9596FB4D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02" y="1769641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AE3634A-E45F-9943-7075-4263CBBE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23</a:t>
            </a:fld>
            <a:endParaRPr lang="da-DK"/>
          </a:p>
        </p:txBody>
      </p:sp>
      <p:pic>
        <p:nvPicPr>
          <p:cNvPr id="16" name="Billede 15" descr="Et billede, der indeholder tekst, antenne&#10;&#10;Automatisk genereret beskrivelse">
            <a:extLst>
              <a:ext uri="{FF2B5EF4-FFF2-40B4-BE49-F238E27FC236}">
                <a16:creationId xmlns:a16="http://schemas.microsoft.com/office/drawing/2014/main" id="{EF823AF1-71D3-FF38-199D-E376C4354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" y="2028241"/>
            <a:ext cx="5175684" cy="28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844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7D23E-3A99-6E54-82FF-938586E0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capture</a:t>
            </a:r>
            <a:r>
              <a:rPr lang="da-DK" dirty="0"/>
              <a:t>.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575A4FE-12FA-520A-4A36-7D0439191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47" y="1690688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81B9E0F-4902-7644-411C-647EAE0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868983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C9B98-F812-0FCC-2F4F-03F484D9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Acceptance</a:t>
            </a:r>
            <a:r>
              <a:rPr lang="da-DK" dirty="0"/>
              <a:t> test</a:t>
            </a:r>
          </a:p>
        </p:txBody>
      </p:sp>
      <p:pic>
        <p:nvPicPr>
          <p:cNvPr id="6" name="Acceptance test">
            <a:hlinkClick r:id="" action="ppaction://media"/>
            <a:extLst>
              <a:ext uri="{FF2B5EF4-FFF2-40B4-BE49-F238E27FC236}">
                <a16:creationId xmlns:a16="http://schemas.microsoft.com/office/drawing/2014/main" id="{3EEBA1C8-0A4C-1C5D-EB3A-7B35C64C95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7538" y="1825625"/>
            <a:ext cx="5802312" cy="4351338"/>
          </a:xfr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BF294D5-244E-B31A-246D-C992F780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343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B12EF-4B2E-55B9-9055-84DE5D40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389FFC-F29F-871A-65B1-AF390B28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Design </a:t>
            </a:r>
            <a:r>
              <a:rPr lang="da-DK" dirty="0" err="1"/>
              <a:t>allows</a:t>
            </a:r>
            <a:r>
              <a:rPr lang="da-DK" dirty="0"/>
              <a:t> for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measurement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on a </a:t>
            </a:r>
            <a:r>
              <a:rPr lang="da-DK" dirty="0" err="1"/>
              <a:t>charged</a:t>
            </a:r>
            <a:r>
              <a:rPr lang="da-DK" dirty="0"/>
              <a:t> unit.</a:t>
            </a:r>
          </a:p>
          <a:p>
            <a:r>
              <a:rPr lang="da-DK" dirty="0"/>
              <a:t>Mechanical design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r>
              <a:rPr lang="da-DK" dirty="0"/>
              <a:t>Software design </a:t>
            </a:r>
            <a:r>
              <a:rPr lang="da-DK" dirty="0" err="1"/>
              <a:t>consists</a:t>
            </a:r>
            <a:r>
              <a:rPr lang="da-DK" dirty="0"/>
              <a:t> of:</a:t>
            </a:r>
          </a:p>
          <a:p>
            <a:pPr lvl="1"/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9BC3ACD-550A-5EEE-DDF6-2E3161C2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062787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78C52-8152-C870-99E6-FBABB6E1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04799B-3E67-853E-6536-5A70336A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Triboelectrification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Electrons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transferred between </a:t>
            </a:r>
            <a:r>
              <a:rPr lang="da-DK" dirty="0" err="1"/>
              <a:t>materials</a:t>
            </a:r>
            <a:r>
              <a:rPr lang="da-DK" dirty="0"/>
              <a:t> when there is </a:t>
            </a:r>
            <a:r>
              <a:rPr lang="da-DK" dirty="0" err="1"/>
              <a:t>contact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build</a:t>
            </a:r>
            <a:r>
              <a:rPr lang="da-DK" dirty="0"/>
              <a:t> up on the two </a:t>
            </a:r>
            <a:r>
              <a:rPr lang="da-DK" dirty="0" err="1"/>
              <a:t>materials</a:t>
            </a:r>
            <a:r>
              <a:rPr lang="da-DK" dirty="0"/>
              <a:t>.</a:t>
            </a:r>
          </a:p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material between the two charges breaks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conducting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 is </a:t>
            </a:r>
            <a:r>
              <a:rPr lang="da-DK" dirty="0" err="1"/>
              <a:t>formed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move</a:t>
            </a:r>
            <a:r>
              <a:rPr lang="da-DK" dirty="0"/>
              <a:t> from </a:t>
            </a:r>
            <a:r>
              <a:rPr lang="da-DK" dirty="0" err="1"/>
              <a:t>one</a:t>
            </a:r>
            <a:r>
              <a:rPr lang="da-DK" dirty="0"/>
              <a:t> component to </a:t>
            </a:r>
            <a:r>
              <a:rPr lang="da-DK" dirty="0" err="1"/>
              <a:t>another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270CD4B-75C0-894A-9C04-9673ED52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435235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28E08-E1CA-CA71-AB9D-03775894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13" name="Pladsholder til indhold 12">
            <a:extLst>
              <a:ext uri="{FF2B5EF4-FFF2-40B4-BE49-F238E27FC236}">
                <a16:creationId xmlns:a16="http://schemas.microsoft.com/office/drawing/2014/main" id="{C41A4062-FD69-A2BD-102B-930F3DE8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78" y="1690688"/>
            <a:ext cx="8626588" cy="4092295"/>
          </a:xfr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88A0CB2-E7BF-68B9-F747-D145027D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4</a:t>
            </a:fld>
            <a:endParaRPr lang="da-DK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2263E894-918D-1E4A-91F9-49B1F9EDB2F3}"/>
              </a:ext>
            </a:extLst>
          </p:cNvPr>
          <p:cNvSpPr txBox="1"/>
          <p:nvPr/>
        </p:nvSpPr>
        <p:spPr>
          <a:xfrm>
            <a:off x="838200" y="1690688"/>
            <a:ext cx="24461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A Kawasaki robot arm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holder </a:t>
            </a:r>
            <a:r>
              <a:rPr lang="da-DK" dirty="0" err="1"/>
              <a:t>consisting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distance sensor and a camera.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eliminate</a:t>
            </a:r>
            <a:r>
              <a:rPr lang="da-DK" dirty="0"/>
              <a:t> </a:t>
            </a:r>
            <a:r>
              <a:rPr lang="da-DK" dirty="0" err="1"/>
              <a:t>shadows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The Device Under Test (DUT)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An </a:t>
            </a: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computer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control</a:t>
            </a:r>
            <a:r>
              <a:rPr lang="da-DK" dirty="0"/>
              <a:t> everything.</a:t>
            </a:r>
          </a:p>
        </p:txBody>
      </p:sp>
    </p:spTree>
    <p:extLst>
      <p:ext uri="{BB962C8B-B14F-4D97-AF65-F5344CB8AC3E}">
        <p14:creationId xmlns:p14="http://schemas.microsoft.com/office/powerpoint/2010/main" val="203405276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53AAE-C70A-0AED-BFEE-296A6D1E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holder.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85E700-6B8C-BBA7-2BC0-F0F8EDD8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The holder is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accommodate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10 1-ohm resistors.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pin.</a:t>
            </a:r>
          </a:p>
          <a:p>
            <a:pPr lvl="1"/>
            <a:r>
              <a:rPr lang="da-DK" dirty="0"/>
              <a:t>A distance sensor and camera.</a:t>
            </a:r>
          </a:p>
          <a:p>
            <a:r>
              <a:rPr lang="da-DK" dirty="0"/>
              <a:t>The holder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A 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47F3350-4B94-7809-BE7A-ACDA8FE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5</a:t>
            </a:fld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D24B642F-DCDE-F72B-73CE-754D93E93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999488"/>
            <a:ext cx="6045648" cy="31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1343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27606-0509-449C-B896-A246653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Hardware.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F755B6-95B4-6C81-165D-EC8179B0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See3 Cam 130.</a:t>
            </a:r>
          </a:p>
          <a:p>
            <a:r>
              <a:rPr lang="da-DK" dirty="0"/>
              <a:t>VL53L4CD distance sensor.</a:t>
            </a:r>
          </a:p>
          <a:p>
            <a:r>
              <a:rPr lang="da-DK" dirty="0"/>
              <a:t>Force-sensitive resistor.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0E85EC-E57D-D180-490B-B19B5114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779775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3383B-924C-F987-5FFE-B8BB0881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See3 Cam 130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E3330CD-22B1-0E7F-9EA3-703FBFB51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9288" cy="4351338"/>
          </a:xfrm>
        </p:spPr>
        <p:txBody>
          <a:bodyPr/>
          <a:lstStyle/>
          <a:p>
            <a:r>
              <a:rPr lang="da-DK" dirty="0" err="1"/>
              <a:t>Requirements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USB – or I^2C – </a:t>
            </a:r>
            <a:r>
              <a:rPr lang="da-DK" dirty="0" err="1"/>
              <a:t>enabled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Must have a resolution of at least 640x480 pixels.</a:t>
            </a:r>
          </a:p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Image P’ is </a:t>
            </a:r>
            <a:r>
              <a:rPr lang="da-DK" dirty="0" err="1"/>
              <a:t>formed</a:t>
            </a:r>
            <a:r>
              <a:rPr lang="da-DK" dirty="0"/>
              <a:t> of </a:t>
            </a:r>
            <a:r>
              <a:rPr lang="da-DK" dirty="0" err="1"/>
              <a:t>object</a:t>
            </a:r>
            <a:r>
              <a:rPr lang="da-DK" dirty="0"/>
              <a:t> P on plane II</a:t>
            </a:r>
          </a:p>
          <a:p>
            <a:pPr lvl="1"/>
            <a:r>
              <a:rPr lang="da-DK" dirty="0"/>
              <a:t>CMOS sensor </a:t>
            </a:r>
            <a:r>
              <a:rPr lang="da-DK" dirty="0" err="1"/>
              <a:t>captures</a:t>
            </a:r>
            <a:r>
              <a:rPr lang="da-DK" dirty="0"/>
              <a:t> </a:t>
            </a:r>
            <a:r>
              <a:rPr lang="da-DK"/>
              <a:t>the image.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4F4339F-A083-2224-7919-2C9B4575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7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06FFDB9-85CC-E020-8022-569D9D950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89" y="1635506"/>
            <a:ext cx="7135823" cy="33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5065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7BD9D-68EE-D24E-CCB1-C434709B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VL53L4CD distance sensor.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DF9511-C7C2-C61A-B963-6F7F3C343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a-DK" dirty="0" err="1"/>
              <a:t>Requirements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Accuracy</a:t>
            </a:r>
            <a:r>
              <a:rPr lang="da-DK" dirty="0"/>
              <a:t> &lt; 2 mm.</a:t>
            </a:r>
          </a:p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Laser </a:t>
            </a:r>
            <a:r>
              <a:rPr lang="da-DK" dirty="0" err="1"/>
              <a:t>sends</a:t>
            </a:r>
            <a:r>
              <a:rPr lang="da-DK" dirty="0"/>
              <a:t> out signal.</a:t>
            </a:r>
          </a:p>
          <a:p>
            <a:pPr lvl="1"/>
            <a:r>
              <a:rPr lang="da-DK" dirty="0"/>
              <a:t>Signal is </a:t>
            </a:r>
            <a:r>
              <a:rPr lang="da-DK" dirty="0" err="1"/>
              <a:t>encoded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When signal is sent out, a timer is started</a:t>
            </a:r>
          </a:p>
          <a:p>
            <a:pPr lvl="1"/>
            <a:r>
              <a:rPr lang="da-DK" dirty="0"/>
              <a:t>Signal is </a:t>
            </a:r>
            <a:r>
              <a:rPr lang="da-DK" dirty="0" err="1"/>
              <a:t>reflected</a:t>
            </a:r>
            <a:r>
              <a:rPr lang="da-DK" dirty="0"/>
              <a:t> by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Timer is </a:t>
            </a:r>
            <a:r>
              <a:rPr lang="da-DK" dirty="0" err="1"/>
              <a:t>stopped</a:t>
            </a:r>
            <a:r>
              <a:rPr lang="da-DK" dirty="0"/>
              <a:t>, when signal returns.</a:t>
            </a:r>
          </a:p>
          <a:p>
            <a:pPr lvl="1"/>
            <a:r>
              <a:rPr lang="da-DK" dirty="0"/>
              <a:t>L = c/2*T_TOF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3B05D6C-6002-C0C3-56F8-95B55267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8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F778D44-35F2-72F8-5ABC-2D36A7F6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4560"/>
            <a:ext cx="5509932" cy="21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9060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5C7AE-46F7-32A5-E7D0-DE7F7E18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Force-sensitive resistor.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80FC03B9-A887-1CE4-0948-9829CB8E4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55" y="365125"/>
            <a:ext cx="4442845" cy="3170195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AB0AC83-F72D-9A37-18C3-B99C1CE2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9</a:t>
            </a:fld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02B465EF-11F0-E547-93FF-57B2CD76548E}"/>
              </a:ext>
            </a:extLst>
          </p:cNvPr>
          <p:cNvSpPr txBox="1"/>
          <p:nvPr/>
        </p:nvSpPr>
        <p:spPr>
          <a:xfrm>
            <a:off x="838200" y="1690688"/>
            <a:ext cx="5782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Requirements</a:t>
            </a:r>
            <a:r>
              <a:rPr lang="da-DK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Minimum force </a:t>
            </a:r>
            <a:r>
              <a:rPr lang="da-DK" sz="2400" dirty="0" err="1"/>
              <a:t>measured</a:t>
            </a:r>
            <a:r>
              <a:rPr lang="da-DK" sz="2400" dirty="0"/>
              <a:t>: 1 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Maximum force </a:t>
            </a:r>
            <a:r>
              <a:rPr lang="da-DK" sz="2400" dirty="0" err="1"/>
              <a:t>measured</a:t>
            </a:r>
            <a:r>
              <a:rPr lang="da-DK" sz="2400" dirty="0"/>
              <a:t>: 70 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Not ESD-sensitive.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How does it </a:t>
            </a:r>
            <a:r>
              <a:rPr lang="da-DK" sz="2400" dirty="0" err="1"/>
              <a:t>work</a:t>
            </a:r>
            <a:r>
              <a:rPr lang="da-DK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Two polymer films.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Thin</a:t>
            </a:r>
            <a:r>
              <a:rPr lang="da-DK" sz="2400" dirty="0"/>
              <a:t> sheet of ”fingers” on the </a:t>
            </a:r>
            <a:r>
              <a:rPr lang="da-DK" sz="2400" dirty="0" err="1"/>
              <a:t>bottom</a:t>
            </a:r>
            <a:r>
              <a:rPr lang="da-DK" sz="2400" dirty="0"/>
              <a:t> </a:t>
            </a:r>
            <a:r>
              <a:rPr lang="da-DK" sz="2400" dirty="0" err="1"/>
              <a:t>layer</a:t>
            </a:r>
            <a:r>
              <a:rPr lang="da-DK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As ”fingers”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 err="1"/>
              <a:t>stretched</a:t>
            </a:r>
            <a:r>
              <a:rPr lang="da-DK" sz="2400" dirty="0"/>
              <a:t>, </a:t>
            </a:r>
            <a:r>
              <a:rPr lang="da-DK" sz="2400" dirty="0" err="1"/>
              <a:t>their</a:t>
            </a:r>
            <a:r>
              <a:rPr lang="da-DK" sz="2400" dirty="0"/>
              <a:t> </a:t>
            </a:r>
            <a:r>
              <a:rPr lang="da-DK" sz="2400" dirty="0" err="1"/>
              <a:t>resistance</a:t>
            </a:r>
            <a:r>
              <a:rPr lang="da-DK" sz="2400" dirty="0"/>
              <a:t> </a:t>
            </a:r>
            <a:r>
              <a:rPr lang="da-DK" sz="2400" dirty="0" err="1"/>
              <a:t>decreases</a:t>
            </a:r>
            <a:r>
              <a:rPr lang="da-DK" sz="2400" dirty="0"/>
              <a:t>.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64C66AD4-EFE3-1DAE-4EC9-A5E28E4C1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78" y="3535320"/>
            <a:ext cx="4130398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9022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Kredsløb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Kredsløb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edsløb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21712</TotalTime>
  <Words>3207</Words>
  <Application>Microsoft Office PowerPoint</Application>
  <PresentationFormat>Widescreen</PresentationFormat>
  <Paragraphs>391</Paragraphs>
  <Slides>26</Slides>
  <Notes>25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Kredsløb</vt:lpstr>
      <vt:lpstr>Automatic electrostatic discharge tester.</vt:lpstr>
      <vt:lpstr>What is the problem?</vt:lpstr>
      <vt:lpstr>What is electrostatic discharge?</vt:lpstr>
      <vt:lpstr>The concept.</vt:lpstr>
      <vt:lpstr>The holder.</vt:lpstr>
      <vt:lpstr>Hardware.</vt:lpstr>
      <vt:lpstr>See3 Cam 130</vt:lpstr>
      <vt:lpstr>VL53L4CD distance sensor.</vt:lpstr>
      <vt:lpstr>Force-sensitive resistor.</vt:lpstr>
      <vt:lpstr>Software</vt:lpstr>
      <vt:lpstr>Robot control</vt:lpstr>
      <vt:lpstr>Video thread</vt:lpstr>
      <vt:lpstr>Different concepts for the solution.</vt:lpstr>
      <vt:lpstr>Comparison of the different methods</vt:lpstr>
      <vt:lpstr>Imaging and ranging combined</vt:lpstr>
      <vt:lpstr>Image processing</vt:lpstr>
      <vt:lpstr>Image processing theory.</vt:lpstr>
      <vt:lpstr>Image segmentation</vt:lpstr>
      <vt:lpstr>Comparison of the different methods</vt:lpstr>
      <vt:lpstr>Floodfill.</vt:lpstr>
      <vt:lpstr>Experimental results.</vt:lpstr>
      <vt:lpstr>Test of force-sensitive resistor</vt:lpstr>
      <vt:lpstr>Test of VL53L4CD distance sensor.</vt:lpstr>
      <vt:lpstr>Test of oscilloscope capture.</vt:lpstr>
      <vt:lpstr>Acceptance test</vt:lpstr>
      <vt:lpstr>Conclusion.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electrostatic discharge tester.</dc:title>
  <dc:creator>Viktor From</dc:creator>
  <cp:lastModifiedBy>Viktor From</cp:lastModifiedBy>
  <cp:revision>3</cp:revision>
  <dcterms:created xsi:type="dcterms:W3CDTF">2022-10-03T07:42:48Z</dcterms:created>
  <dcterms:modified xsi:type="dcterms:W3CDTF">2022-11-01T06:38:28Z</dcterms:modified>
</cp:coreProperties>
</file>